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</p:sldIdLst>
  <p:sldSz cx="9906000" cy="6858000" type="A4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78098-76C0-464A-BCE1-82D54E911BE1}" v="196" dt="2023-12-15T22:16:09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Werkema" userId="b39bc1ff-338a-4307-afa8-191e1d1a6edb" providerId="ADAL" clId="{DDA78098-76C0-464A-BCE1-82D54E911BE1}"/>
    <pc:docChg chg="undo custSel addSld delSld modSld">
      <pc:chgData name="Rafael Werkema" userId="b39bc1ff-338a-4307-afa8-191e1d1a6edb" providerId="ADAL" clId="{DDA78098-76C0-464A-BCE1-82D54E911BE1}" dt="2023-12-15T22:16:09.984" v="200"/>
      <pc:docMkLst>
        <pc:docMk/>
      </pc:docMkLst>
      <pc:sldChg chg="setBg">
        <pc:chgData name="Rafael Werkema" userId="b39bc1ff-338a-4307-afa8-191e1d1a6edb" providerId="ADAL" clId="{DDA78098-76C0-464A-BCE1-82D54E911BE1}" dt="2023-12-15T21:04:16.456" v="1"/>
        <pc:sldMkLst>
          <pc:docMk/>
          <pc:sldMk cId="0" sldId="256"/>
        </pc:sldMkLst>
      </pc:sldChg>
      <pc:sldChg chg="setBg">
        <pc:chgData name="Rafael Werkema" userId="b39bc1ff-338a-4307-afa8-191e1d1a6edb" providerId="ADAL" clId="{DDA78098-76C0-464A-BCE1-82D54E911BE1}" dt="2023-12-15T21:04:34.615" v="3"/>
        <pc:sldMkLst>
          <pc:docMk/>
          <pc:sldMk cId="0" sldId="257"/>
        </pc:sldMkLst>
      </pc:sldChg>
      <pc:sldChg chg="setBg">
        <pc:chgData name="Rafael Werkema" userId="b39bc1ff-338a-4307-afa8-191e1d1a6edb" providerId="ADAL" clId="{DDA78098-76C0-464A-BCE1-82D54E911BE1}" dt="2023-12-15T21:04:44.256" v="5"/>
        <pc:sldMkLst>
          <pc:docMk/>
          <pc:sldMk cId="0" sldId="258"/>
        </pc:sldMkLst>
      </pc:sldChg>
      <pc:sldChg chg="addSp delSp modSp mod setBg">
        <pc:chgData name="Rafael Werkema" userId="b39bc1ff-338a-4307-afa8-191e1d1a6edb" providerId="ADAL" clId="{DDA78098-76C0-464A-BCE1-82D54E911BE1}" dt="2023-12-15T22:06:16.698" v="136" actId="478"/>
        <pc:sldMkLst>
          <pc:docMk/>
          <pc:sldMk cId="0" sldId="259"/>
        </pc:sldMkLst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2" creationId="{A89CFEFE-6F0C-CD66-4993-94FE9292B77B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" creationId="{67F1E34C-C26A-4658-97AF-2B6BEBE6C86B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4" creationId="{0BA99A98-A0EE-24D9-B06F-932F1A341DC8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5" creationId="{E0DEE24F-DF07-3F20-06ED-DA62DFC02F14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6" creationId="{3E525B96-9052-BC21-9FBD-896268C2A608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7" creationId="{052C74EC-D0EB-409E-4C08-BA495888DE4B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8" creationId="{BAC65B63-E65C-575D-7A30-F7E9D4E10466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9" creationId="{6ADF4252-6ECD-B689-82CB-6F9E0266CD4D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0" creationId="{B8766745-D6FC-E00D-6898-317C8106367B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1" creationId="{732940F7-13F9-25D1-6A66-B18D8AA4C595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12" creationId="{AC537740-E28F-3B5C-6CF8-E19192245178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3" creationId="{6B5BC397-8141-0F16-9350-406121387CE8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4" creationId="{3BC9A9FB-44B2-5531-2CF4-1957BC5178E6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15" creationId="{6681D690-E4FA-447A-16A5-88CC07B365D7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6" creationId="{AE78BEDB-14FE-2DDE-EBE2-918FD06A7D62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7" creationId="{B6D880DA-5B6C-4DF6-2180-71BD012F8387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18" creationId="{2CA7B3BB-D32D-C668-EC66-38E42C6EFDC7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19" creationId="{EF4D03CB-3F78-9303-961F-1E9ED60DAC68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20" creationId="{47850488-0031-7DCE-1B4D-2C15E345E475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21" creationId="{139D86AC-5ACA-E12B-A7A8-1EAFEB065C4F}"/>
          </ac:spMkLst>
        </pc:spChg>
        <pc:spChg chg="del mod">
          <ac:chgData name="Rafael Werkema" userId="b39bc1ff-338a-4307-afa8-191e1d1a6edb" providerId="ADAL" clId="{DDA78098-76C0-464A-BCE1-82D54E911BE1}" dt="2023-12-15T22:04:13.648" v="115" actId="478"/>
          <ac:spMkLst>
            <pc:docMk/>
            <pc:sldMk cId="0" sldId="259"/>
            <ac:spMk id="22" creationId="{4AD09481-49C5-E1BC-043C-04BD7D68C5AE}"/>
          </ac:spMkLst>
        </pc:spChg>
        <pc:spChg chg="add mod">
          <ac:chgData name="Rafael Werkema" userId="b39bc1ff-338a-4307-afa8-191e1d1a6edb" providerId="ADAL" clId="{DDA78098-76C0-464A-BCE1-82D54E911BE1}" dt="2023-12-15T22:04:37.914" v="122" actId="1076"/>
          <ac:spMkLst>
            <pc:docMk/>
            <pc:sldMk cId="0" sldId="259"/>
            <ac:spMk id="23" creationId="{FE99C3D1-CBD9-F4DE-8EE5-DF45E37B12E8}"/>
          </ac:spMkLst>
        </pc:spChg>
        <pc:spChg chg="add mod">
          <ac:chgData name="Rafael Werkema" userId="b39bc1ff-338a-4307-afa8-191e1d1a6edb" providerId="ADAL" clId="{DDA78098-76C0-464A-BCE1-82D54E911BE1}" dt="2023-12-15T22:04:48.945" v="124" actId="1076"/>
          <ac:spMkLst>
            <pc:docMk/>
            <pc:sldMk cId="0" sldId="259"/>
            <ac:spMk id="24" creationId="{4F329E90-7031-24C3-E4EB-4058CC44A7E6}"/>
          </ac:spMkLst>
        </pc:spChg>
        <pc:spChg chg="add mod">
          <ac:chgData name="Rafael Werkema" userId="b39bc1ff-338a-4307-afa8-191e1d1a6edb" providerId="ADAL" clId="{DDA78098-76C0-464A-BCE1-82D54E911BE1}" dt="2023-12-15T22:04:48.945" v="124" actId="1076"/>
          <ac:spMkLst>
            <pc:docMk/>
            <pc:sldMk cId="0" sldId="259"/>
            <ac:spMk id="25" creationId="{916583E2-B58F-B42F-87A7-E9D1A8106300}"/>
          </ac:spMkLst>
        </pc:spChg>
        <pc:spChg chg="add mod">
          <ac:chgData name="Rafael Werkema" userId="b39bc1ff-338a-4307-afa8-191e1d1a6edb" providerId="ADAL" clId="{DDA78098-76C0-464A-BCE1-82D54E911BE1}" dt="2023-12-15T22:04:58.362" v="126" actId="1076"/>
          <ac:spMkLst>
            <pc:docMk/>
            <pc:sldMk cId="0" sldId="259"/>
            <ac:spMk id="26" creationId="{2C56FB06-770B-F4A2-12E2-B7A7DC78D5C7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27" creationId="{466E702F-E434-ED29-77FD-348F1210E0BD}"/>
          </ac:spMkLst>
        </pc:spChg>
        <pc:spChg chg="add mod">
          <ac:chgData name="Rafael Werkema" userId="b39bc1ff-338a-4307-afa8-191e1d1a6edb" providerId="ADAL" clId="{DDA78098-76C0-464A-BCE1-82D54E911BE1}" dt="2023-12-15T22:05:02.027" v="127" actId="1076"/>
          <ac:spMkLst>
            <pc:docMk/>
            <pc:sldMk cId="0" sldId="259"/>
            <ac:spMk id="28" creationId="{A693CD22-1C68-E988-BD6F-CA35035C8F2E}"/>
          </ac:spMkLst>
        </pc:spChg>
        <pc:spChg chg="add mod">
          <ac:chgData name="Rafael Werkema" userId="b39bc1ff-338a-4307-afa8-191e1d1a6edb" providerId="ADAL" clId="{DDA78098-76C0-464A-BCE1-82D54E911BE1}" dt="2023-12-15T22:05:09.906" v="129" actId="1076"/>
          <ac:spMkLst>
            <pc:docMk/>
            <pc:sldMk cId="0" sldId="259"/>
            <ac:spMk id="29" creationId="{9409A8E4-4A8C-1B98-40EA-4A45AE9C2058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0" creationId="{C07B90C7-7E0E-78E6-77E5-3FE754BBD676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1" creationId="{4CDF060F-550D-0BE0-1249-8387D99D9B0F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2" creationId="{19094E36-2177-C525-E63F-4A3A29F96A85}"/>
          </ac:spMkLst>
        </pc:spChg>
        <pc:spChg chg="del mod">
          <ac:chgData name="Rafael Werkema" userId="b39bc1ff-338a-4307-afa8-191e1d1a6edb" providerId="ADAL" clId="{DDA78098-76C0-464A-BCE1-82D54E911BE1}" dt="2023-12-15T22:04:16.898" v="116" actId="478"/>
          <ac:spMkLst>
            <pc:docMk/>
            <pc:sldMk cId="0" sldId="259"/>
            <ac:spMk id="33" creationId="{D48A09CE-E2E2-21A2-DB45-259EF414D1D1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4" creationId="{C4F96353-D217-FFC6-2200-D46138758015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5" creationId="{072BFDC8-0925-06BB-5FF4-70B5392EE67B}"/>
          </ac:spMkLst>
        </pc:spChg>
        <pc:spChg chg="del mod">
          <ac:chgData name="Rafael Werkema" userId="b39bc1ff-338a-4307-afa8-191e1d1a6edb" providerId="ADAL" clId="{DDA78098-76C0-464A-BCE1-82D54E911BE1}" dt="2023-12-15T22:04:16.898" v="116" actId="478"/>
          <ac:spMkLst>
            <pc:docMk/>
            <pc:sldMk cId="0" sldId="259"/>
            <ac:spMk id="36" creationId="{97B455D6-E911-B13D-7CF3-F9988C10CA03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7" creationId="{1DB53AC0-D37A-14B7-1013-9D790FBD88D0}"/>
          </ac:spMkLst>
        </pc:spChg>
        <pc:spChg chg="add mod">
          <ac:chgData name="Rafael Werkema" userId="b39bc1ff-338a-4307-afa8-191e1d1a6edb" providerId="ADAL" clId="{DDA78098-76C0-464A-BCE1-82D54E911BE1}" dt="2023-12-15T22:05:39.531" v="131" actId="1076"/>
          <ac:spMkLst>
            <pc:docMk/>
            <pc:sldMk cId="0" sldId="259"/>
            <ac:spMk id="38" creationId="{2022D5DF-C2EF-E328-073D-5F7557C2756B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39" creationId="{DBCE8E7B-9DD9-D03C-238A-D349EB40B89A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0" creationId="{0FF6BB45-E9F5-4CAD-5E9C-6641746BFF9E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1" creationId="{8B10A192-8486-D06A-AE7D-A59754861549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2" creationId="{2EBBD00A-771C-59FA-9A60-DA2D8F787B9D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3" creationId="{C4B30C51-B94F-6EF2-C466-C12445F187F2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4" creationId="{C9F534A7-B2DE-97A7-E74D-46C1426C6882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5" creationId="{0D710564-5C41-C4C3-7973-3F4E189831FC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6" creationId="{5927F4DC-555C-3E01-76DA-9AECA8C93EEA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7" creationId="{3F13B37E-F190-7D1E-32CC-25473EA2AF24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8" creationId="{5DD76458-537C-DB29-20AC-AA8A1550F553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49" creationId="{8E736BAF-4D54-115E-21DE-290220ED52C0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50" creationId="{95ABB7F9-0DB4-C301-0FFD-8A18EC740F25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51" creationId="{01FE8A44-00FE-383F-9EA3-CF2DA985CD87}"/>
          </ac:spMkLst>
        </pc:spChg>
        <pc:spChg chg="add mod">
          <ac:chgData name="Rafael Werkema" userId="b39bc1ff-338a-4307-afa8-191e1d1a6edb" providerId="ADAL" clId="{DDA78098-76C0-464A-BCE1-82D54E911BE1}" dt="2023-12-15T22:05:53.770" v="133" actId="1076"/>
          <ac:spMkLst>
            <pc:docMk/>
            <pc:sldMk cId="0" sldId="259"/>
            <ac:spMk id="52" creationId="{7437309F-8144-E025-5471-B43604F12F1A}"/>
          </ac:spMkLst>
        </pc:spChg>
        <pc:spChg chg="add mod">
          <ac:chgData name="Rafael Werkema" userId="b39bc1ff-338a-4307-afa8-191e1d1a6edb" providerId="ADAL" clId="{DDA78098-76C0-464A-BCE1-82D54E911BE1}" dt="2023-12-15T22:06:05.433" v="135" actId="1076"/>
          <ac:spMkLst>
            <pc:docMk/>
            <pc:sldMk cId="0" sldId="259"/>
            <ac:spMk id="53" creationId="{F4584C23-4442-E2CA-1C63-9A5B9886F801}"/>
          </ac:spMkLst>
        </pc:spChg>
        <pc:spChg chg="add mod">
          <ac:chgData name="Rafael Werkema" userId="b39bc1ff-338a-4307-afa8-191e1d1a6edb" providerId="ADAL" clId="{DDA78098-76C0-464A-BCE1-82D54E911BE1}" dt="2023-12-15T22:06:05.433" v="135" actId="1076"/>
          <ac:spMkLst>
            <pc:docMk/>
            <pc:sldMk cId="0" sldId="259"/>
            <ac:spMk id="54" creationId="{3BF8C9A4-F4A1-2900-5FC2-DF6E821A9717}"/>
          </ac:spMkLst>
        </pc:spChg>
        <pc:spChg chg="add mod">
          <ac:chgData name="Rafael Werkema" userId="b39bc1ff-338a-4307-afa8-191e1d1a6edb" providerId="ADAL" clId="{DDA78098-76C0-464A-BCE1-82D54E911BE1}" dt="2023-12-15T22:06:05.433" v="135" actId="1076"/>
          <ac:spMkLst>
            <pc:docMk/>
            <pc:sldMk cId="0" sldId="259"/>
            <ac:spMk id="55" creationId="{897455FE-E608-DA53-07F0-9EDF9F462802}"/>
          </ac:spMkLst>
        </pc:spChg>
        <pc:spChg chg="add del mod">
          <ac:chgData name="Rafael Werkema" userId="b39bc1ff-338a-4307-afa8-191e1d1a6edb" providerId="ADAL" clId="{DDA78098-76C0-464A-BCE1-82D54E911BE1}" dt="2023-12-15T22:06:16.698" v="136" actId="478"/>
          <ac:spMkLst>
            <pc:docMk/>
            <pc:sldMk cId="0" sldId="259"/>
            <ac:spMk id="56" creationId="{0E2E6900-3937-445E-4C96-8AE71A01D60B}"/>
          </ac:spMkLst>
        </pc:spChg>
        <pc:spChg chg="add del mod">
          <ac:chgData name="Rafael Werkema" userId="b39bc1ff-338a-4307-afa8-191e1d1a6edb" providerId="ADAL" clId="{DDA78098-76C0-464A-BCE1-82D54E911BE1}" dt="2023-12-15T22:06:16.698" v="136" actId="478"/>
          <ac:spMkLst>
            <pc:docMk/>
            <pc:sldMk cId="0" sldId="259"/>
            <ac:spMk id="57" creationId="{A7FCE4EE-EE08-E25F-C179-A2A563AC9880}"/>
          </ac:spMkLst>
        </pc:spChg>
        <pc:spChg chg="add del mod">
          <ac:chgData name="Rafael Werkema" userId="b39bc1ff-338a-4307-afa8-191e1d1a6edb" providerId="ADAL" clId="{DDA78098-76C0-464A-BCE1-82D54E911BE1}" dt="2023-12-15T22:06:16.698" v="136" actId="478"/>
          <ac:spMkLst>
            <pc:docMk/>
            <pc:sldMk cId="0" sldId="259"/>
            <ac:spMk id="58" creationId="{0425E93F-300C-AFEE-A8AB-2CC9DB904579}"/>
          </ac:spMkLst>
        </pc:spChg>
        <pc:spChg chg="add del mod">
          <ac:chgData name="Rafael Werkema" userId="b39bc1ff-338a-4307-afa8-191e1d1a6edb" providerId="ADAL" clId="{DDA78098-76C0-464A-BCE1-82D54E911BE1}" dt="2023-12-15T22:06:16.698" v="136" actId="478"/>
          <ac:spMkLst>
            <pc:docMk/>
            <pc:sldMk cId="0" sldId="259"/>
            <ac:spMk id="59" creationId="{D74F5D44-C600-7F3C-CF8A-F67BAE23653F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075" creationId="{00000000-0000-0000-0000-000000000000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079" creationId="{00000000-0000-0000-0000-000000000000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083" creationId="{00000000-0000-0000-0000-000000000000}"/>
          </ac:spMkLst>
        </pc:spChg>
        <pc:spChg chg="del mod">
          <ac:chgData name="Rafael Werkema" userId="b39bc1ff-338a-4307-afa8-191e1d1a6edb" providerId="ADAL" clId="{DDA78098-76C0-464A-BCE1-82D54E911BE1}" dt="2023-12-15T22:04:22.582" v="118" actId="478"/>
          <ac:spMkLst>
            <pc:docMk/>
            <pc:sldMk cId="0" sldId="259"/>
            <ac:spMk id="3087" creationId="{00000000-0000-0000-0000-000000000000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092" creationId="{00000000-0000-0000-0000-000000000000}"/>
          </ac:spMkLst>
        </pc:spChg>
        <pc:spChg chg="del mod">
          <ac:chgData name="Rafael Werkema" userId="b39bc1ff-338a-4307-afa8-191e1d1a6edb" providerId="ADAL" clId="{DDA78098-76C0-464A-BCE1-82D54E911BE1}" dt="2023-12-15T22:04:10.448" v="114" actId="478"/>
          <ac:spMkLst>
            <pc:docMk/>
            <pc:sldMk cId="0" sldId="259"/>
            <ac:spMk id="3097" creationId="{00000000-0000-0000-0000-000000000000}"/>
          </ac:spMkLst>
        </pc:spChg>
        <pc:spChg chg="mod">
          <ac:chgData name="Rafael Werkema" userId="b39bc1ff-338a-4307-afa8-191e1d1a6edb" providerId="ADAL" clId="{DDA78098-76C0-464A-BCE1-82D54E911BE1}" dt="2023-12-15T22:04:29.274" v="120" actId="1076"/>
          <ac:spMkLst>
            <pc:docMk/>
            <pc:sldMk cId="0" sldId="259"/>
            <ac:spMk id="3101" creationId="{00000000-0000-0000-0000-000000000000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6:41.198" v="141" actId="478"/>
        <pc:sldMkLst>
          <pc:docMk/>
          <pc:sldMk cId="0" sldId="260"/>
        </pc:sldMkLst>
        <pc:spChg chg="add del mod">
          <ac:chgData name="Rafael Werkema" userId="b39bc1ff-338a-4307-afa8-191e1d1a6edb" providerId="ADAL" clId="{DDA78098-76C0-464A-BCE1-82D54E911BE1}" dt="2023-12-15T22:06:34.467" v="139" actId="478"/>
          <ac:spMkLst>
            <pc:docMk/>
            <pc:sldMk cId="0" sldId="260"/>
            <ac:spMk id="2" creationId="{02F03E78-E94E-1387-849D-B37B17B157A5}"/>
          </ac:spMkLst>
        </pc:spChg>
        <pc:spChg chg="add del mod">
          <ac:chgData name="Rafael Werkema" userId="b39bc1ff-338a-4307-afa8-191e1d1a6edb" providerId="ADAL" clId="{DDA78098-76C0-464A-BCE1-82D54E911BE1}" dt="2023-12-15T22:06:34.467" v="139" actId="478"/>
          <ac:spMkLst>
            <pc:docMk/>
            <pc:sldMk cId="0" sldId="260"/>
            <ac:spMk id="3" creationId="{0FB48FC2-FA1F-DF98-DA85-0FFCBFCC43C9}"/>
          </ac:spMkLst>
        </pc:spChg>
        <pc:spChg chg="add del mod">
          <ac:chgData name="Rafael Werkema" userId="b39bc1ff-338a-4307-afa8-191e1d1a6edb" providerId="ADAL" clId="{DDA78098-76C0-464A-BCE1-82D54E911BE1}" dt="2023-12-15T22:06:36.787" v="140" actId="478"/>
          <ac:spMkLst>
            <pc:docMk/>
            <pc:sldMk cId="0" sldId="260"/>
            <ac:spMk id="4" creationId="{66B8DDC6-FD1D-4844-303D-205BCA3F7190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5" creationId="{8D21DCF0-503D-986B-9238-B3972B51627A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6" creationId="{DDC2561F-6797-BF70-85E5-F4C6A2910890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7" creationId="{AC2035E2-CFE7-9B92-6618-88BE13940C83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8" creationId="{A914B911-47CA-F99C-8242-F720BC25EF9B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9" creationId="{82CE4F9D-D016-C471-B943-E11C6A27E13A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0" creationId="{58A83745-6018-DB66-6284-469A1EC4A7D4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1" creationId="{808A7723-2F1A-F089-A943-B251C3710595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2" creationId="{B68E3E44-48E4-D166-3190-62CE28A409D6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3" creationId="{DBF2560B-5430-30E7-6D19-82AE9C823590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4" creationId="{410BE97D-D4D7-5002-317B-6764B8AD6E2C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5" creationId="{2741997E-360F-9EDD-22DD-92C3CBD1C117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6" creationId="{8A545A47-EBE5-4528-F1D0-3F6339F661E3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7" creationId="{5B69FBA7-B8BE-3442-6543-4FDDF1264DD9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8" creationId="{4E403E19-1DA4-2E9E-0C55-EB0A570A7C9F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19" creationId="{BCD77937-B4D9-249D-83E9-E8DB2D941A59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0" creationId="{29C4FD34-27F0-0A79-ED32-CBA496D08AE2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1" creationId="{4643ED04-62C6-1953-E662-C6660840B1A9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2" creationId="{D34F450F-77E7-DD3D-47D2-C8832C227724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3" creationId="{1F70FB2F-6395-669E-CBEB-6FEB2641B9E9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4" creationId="{A3D4E321-CC29-7ED3-8A24-E6647A1BAAA7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5" creationId="{CF8ED815-AF7A-83AE-3D47-C709A3BE7BC0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6" creationId="{8A2E2E16-05B2-F0CB-FABE-0E5DE618B6E7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7" creationId="{E159EB78-13D3-A817-0D55-9F943186E9C7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8" creationId="{623BF09A-254E-3F95-9D58-9CCAC000A90B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29" creationId="{01AB416A-5196-3D68-B233-7CAF2703C27B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30" creationId="{F0715646-BCF8-D09D-B40F-4ACB361FAF7C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31" creationId="{07157905-14C0-97C8-74F4-B85D6FC5B620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32" creationId="{9DDE4F20-0099-A40B-723B-286E6556DE33}"/>
          </ac:spMkLst>
        </pc:spChg>
        <pc:spChg chg="add mod">
          <ac:chgData name="Rafael Werkema" userId="b39bc1ff-338a-4307-afa8-191e1d1a6edb" providerId="ADAL" clId="{DDA78098-76C0-464A-BCE1-82D54E911BE1}" dt="2023-12-15T22:06:29.077" v="138"/>
          <ac:spMkLst>
            <pc:docMk/>
            <pc:sldMk cId="0" sldId="260"/>
            <ac:spMk id="33" creationId="{CB029283-E1F9-F8EB-F114-DF65A6C2296F}"/>
          </ac:spMkLst>
        </pc:spChg>
        <pc:spChg chg="add del mod">
          <ac:chgData name="Rafael Werkema" userId="b39bc1ff-338a-4307-afa8-191e1d1a6edb" providerId="ADAL" clId="{DDA78098-76C0-464A-BCE1-82D54E911BE1}" dt="2023-12-15T22:06:41.198" v="141" actId="478"/>
          <ac:spMkLst>
            <pc:docMk/>
            <pc:sldMk cId="0" sldId="260"/>
            <ac:spMk id="34" creationId="{ACC6B434-9EA1-564C-EF3E-087B74C3A509}"/>
          </ac:spMkLst>
        </pc:spChg>
        <pc:spChg chg="add del mod">
          <ac:chgData name="Rafael Werkema" userId="b39bc1ff-338a-4307-afa8-191e1d1a6edb" providerId="ADAL" clId="{DDA78098-76C0-464A-BCE1-82D54E911BE1}" dt="2023-12-15T22:06:41.198" v="141" actId="478"/>
          <ac:spMkLst>
            <pc:docMk/>
            <pc:sldMk cId="0" sldId="260"/>
            <ac:spMk id="35" creationId="{677594C6-4368-F257-86EF-C913247799C0}"/>
          </ac:spMkLst>
        </pc:spChg>
        <pc:spChg chg="add del mod">
          <ac:chgData name="Rafael Werkema" userId="b39bc1ff-338a-4307-afa8-191e1d1a6edb" providerId="ADAL" clId="{DDA78098-76C0-464A-BCE1-82D54E911BE1}" dt="2023-12-15T22:06:41.198" v="141" actId="478"/>
          <ac:spMkLst>
            <pc:docMk/>
            <pc:sldMk cId="0" sldId="260"/>
            <ac:spMk id="36" creationId="{C374F51A-24DE-69B7-02EF-A69ECF5C6B95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4" creationId="{1B9E4CEB-DD80-7A4D-B9FA-DD89C08C98B6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5" creationId="{B60702D9-80A8-7DF7-2D18-E168BA2DE140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6" creationId="{5DB7ACA1-DA7B-E301-0D3C-3F1A70A3F4FB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7" creationId="{B90BCD01-7143-9DA9-B49A-92B90516F72C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8" creationId="{D51F5337-7708-7678-70FB-73CA93FAFF64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9" creationId="{6F52B062-192A-53A9-E658-9367E368E65D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0" creationId="{62E3D8D1-B31A-FDF5-7B82-252E4D2CA93B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1" creationId="{B438BE02-1BB6-195F-35A9-F1FE6DAC634D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2" creationId="{92833D10-EEA9-971B-D7B0-16BBD0183A18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3" creationId="{E7C8F162-AC69-3070-BF64-D6AF72E03DA6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4" creationId="{8DD00337-6A3E-07D1-D3EA-C6D55FC84936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5" creationId="{EDE2B3E3-3DA4-7CA6-47D6-461C6F9E928A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6" creationId="{CE8815CA-9403-10BB-6148-8BF458B5ADC4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7" creationId="{65536150-9B65-4C47-1623-8E20187A5271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8" creationId="{5B115273-9C02-AE30-F07F-949DF0624F1F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59" creationId="{328F7293-8696-324D-A748-BD265DB71870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60" creationId="{CF836DF5-ED45-027A-825E-F2C30CBFD14F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61" creationId="{C09C4590-EF0B-801D-2CAF-5F2E5895FED3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62" creationId="{74FFF247-4F49-E588-CC9C-852A648C46D7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63" creationId="{8BA28B8D-803D-1053-0C7C-E500986BC35B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096" creationId="{D252896A-0759-D355-5E9F-9E0729792F4E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29" creationId="{1CC67123-E879-E764-B270-C5AA59793A69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2" creationId="{8574D9DD-22E1-425A-8299-EEA2A2A54E34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3" creationId="{EA10718E-9DA1-5485-7A1B-F59609D3D5D8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4" creationId="{E63C271D-1EFC-4A38-7C5B-665B9A4558A7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5" creationId="{9FA0153B-2B5A-7BAB-324B-601453B0E146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7" creationId="{5BA2C3AD-EA40-44D0-D904-E85DB6EAA4B7}"/>
          </ac:spMkLst>
        </pc:spChg>
        <pc:spChg chg="del">
          <ac:chgData name="Rafael Werkema" userId="b39bc1ff-338a-4307-afa8-191e1d1a6edb" providerId="ADAL" clId="{DDA78098-76C0-464A-BCE1-82D54E911BE1}" dt="2023-12-15T22:06:28.327" v="137" actId="478"/>
          <ac:spMkLst>
            <pc:docMk/>
            <pc:sldMk cId="0" sldId="260"/>
            <ac:spMk id="4138" creationId="{7A2B8518-E1AF-02C4-4440-22E613C0ED98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6:54.358" v="144" actId="478"/>
        <pc:sldMkLst>
          <pc:docMk/>
          <pc:sldMk cId="0" sldId="261"/>
        </pc:sldMkLst>
        <pc:spChg chg="add del mod">
          <ac:chgData name="Rafael Werkema" userId="b39bc1ff-338a-4307-afa8-191e1d1a6edb" providerId="ADAL" clId="{DDA78098-76C0-464A-BCE1-82D54E911BE1}" dt="2023-12-15T22:06:54.358" v="144" actId="478"/>
          <ac:spMkLst>
            <pc:docMk/>
            <pc:sldMk cId="0" sldId="261"/>
            <ac:spMk id="2" creationId="{F8C4F8C3-3887-B2E5-117B-C113AF71539A}"/>
          </ac:spMkLst>
        </pc:spChg>
        <pc:spChg chg="add del mod">
          <ac:chgData name="Rafael Werkema" userId="b39bc1ff-338a-4307-afa8-191e1d1a6edb" providerId="ADAL" clId="{DDA78098-76C0-464A-BCE1-82D54E911BE1}" dt="2023-12-15T22:06:54.358" v="144" actId="478"/>
          <ac:spMkLst>
            <pc:docMk/>
            <pc:sldMk cId="0" sldId="261"/>
            <ac:spMk id="3" creationId="{758ABAA3-8921-A450-7044-3E7D97ED34A3}"/>
          </ac:spMkLst>
        </pc:spChg>
        <pc:spChg chg="add del mod">
          <ac:chgData name="Rafael Werkema" userId="b39bc1ff-338a-4307-afa8-191e1d1a6edb" providerId="ADAL" clId="{DDA78098-76C0-464A-BCE1-82D54E911BE1}" dt="2023-12-15T22:06:54.358" v="144" actId="478"/>
          <ac:spMkLst>
            <pc:docMk/>
            <pc:sldMk cId="0" sldId="261"/>
            <ac:spMk id="4" creationId="{6C368A5B-4094-A10A-FBAA-3D230954B667}"/>
          </ac:spMkLst>
        </pc:spChg>
        <pc:spChg chg="add del mod">
          <ac:chgData name="Rafael Werkema" userId="b39bc1ff-338a-4307-afa8-191e1d1a6edb" providerId="ADAL" clId="{DDA78098-76C0-464A-BCE1-82D54E911BE1}" dt="2023-12-15T22:06:54.358" v="144" actId="478"/>
          <ac:spMkLst>
            <pc:docMk/>
            <pc:sldMk cId="0" sldId="261"/>
            <ac:spMk id="5" creationId="{FBE4F97D-136F-86BC-11AC-0F60D673C4B3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6" creationId="{1BF6897A-DF63-4A3A-EACE-4DF5B51BDEE9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7" creationId="{68AC949C-2911-1C9D-8E4B-104DE6E8937B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8" creationId="{6DD8947B-DF35-DF84-BF43-8D12FE287F09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9" creationId="{5C6A26BE-49A8-589C-6A01-70E80F279D62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0" creationId="{846E67B0-8EBA-B9CA-781F-1D04FC850221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1" creationId="{9C5AA553-BA5F-A37C-8C39-AC04D4C85477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2" creationId="{2C9B0AF4-2CA5-CEAE-950A-2F42513A7CD2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3" creationId="{E24917C3-A816-10CA-26EC-220B7D60A356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4" creationId="{AFDA7419-E8D2-3774-89A2-258E2F9B3555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5" creationId="{1675FBA0-EA29-2628-4B02-CC742EE5A25B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6" creationId="{7E6FA0D5-AD41-7B0E-8F75-258547781A11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7" creationId="{BD1D1420-9AB1-1E4A-E190-80B6AE0663D1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8" creationId="{09C0BC93-229C-7510-228A-07BD6F9A2C65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19" creationId="{1734E250-B916-7C3C-CC0B-128A6A8E8CE5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0" creationId="{ED8F7301-9FFB-A83A-D8E2-9EB3919D211F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1" creationId="{31D52F7F-D228-ECC0-2772-2EADD49DB40C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2" creationId="{2DE43160-07E2-D4CC-AECF-DAD9801F9C5A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3" creationId="{EC83B8D5-7994-905D-BE47-0BE0D7BE0830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4" creationId="{29A747CF-9531-2A0D-E971-75D29FE63FA3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5" creationId="{F748BD9D-536C-11CE-DB7C-BECB5FC0C738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6" creationId="{0250BEA9-52CD-06DC-B22F-AE6D0704003B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7" creationId="{1CAC855D-72E2-05AA-28A2-8501E370F304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8" creationId="{DA32DE70-BDEB-463E-0C49-FD8C779CCAE4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29" creationId="{0FDB034A-A4B1-A722-90AC-F8ECEB989FF4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0" creationId="{88E928E4-E8D8-F2D0-30A1-6104D834178E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1" creationId="{1AF51E7B-C5C7-B9DC-836A-FBE5EC8338D7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2" creationId="{E8A1CF91-2DCD-6432-AF4A-097DCF1782A3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3" creationId="{7FED3653-233B-9B5F-9F04-A869BFE90FDD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4" creationId="{5A5D9763-5354-5C33-7336-E60538752A6C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5" creationId="{3286C15A-D4D7-7D46-8AF1-F52F4F15DF3E}"/>
          </ac:spMkLst>
        </pc:spChg>
        <pc:spChg chg="add mod">
          <ac:chgData name="Rafael Werkema" userId="b39bc1ff-338a-4307-afa8-191e1d1a6edb" providerId="ADAL" clId="{DDA78098-76C0-464A-BCE1-82D54E911BE1}" dt="2023-12-15T22:06:49.097" v="143"/>
          <ac:spMkLst>
            <pc:docMk/>
            <pc:sldMk cId="0" sldId="261"/>
            <ac:spMk id="36" creationId="{91A63F76-5FA0-A07B-9622-3DAECDCD7003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37" creationId="{0C07AD1B-807F-6371-2E62-E22C67F39B51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38" creationId="{61AA2E40-2E18-658B-E56B-501DFB4EFC4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39" creationId="{58CD21E8-2A9F-47C1-26F1-71A5C71BA280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0" creationId="{2DD33C65-AA98-1E48-0220-1DC5E62433C5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1" creationId="{EAF58734-6BA0-701A-FB91-E994DCB2DAD8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2" creationId="{16EEED11-D736-0E40-53B8-DFD8ECB6BC70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3" creationId="{986649A7-B6A4-AF68-1975-1F76B518F9D5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4" creationId="{F8F929D5-1198-010B-7888-B1C99272BBDD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5" creationId="{A12BA9D3-2574-BBDD-77BE-91D5C880A5DC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6" creationId="{93B2BFC7-96B9-E3B0-B247-8AF56B6792DB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7" creationId="{8339424E-C6CD-02C2-631C-52CF9EDC3A80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8" creationId="{83891E60-29D6-9BB2-CAE7-ED18D39A56C1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49" creationId="{FF2C77A2-63DD-5055-AD4F-8E51875EA0EB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0" creationId="{7C16D94D-7152-D526-A31E-455F2089849E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" creationId="{3042238F-B2D0-AB42-92FC-3803C95670E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2" creationId="{E1FAAB40-2EF4-50D9-104C-DB3FDE972FE7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3" creationId="{19AE7E56-E9ED-8973-B6B8-738251C2C2DC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4" creationId="{5EACEECD-FFDD-3F04-4D52-8988B843CF2B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5" creationId="{F3D1F69C-B781-70EF-BB7D-1971288F6DB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6" creationId="{1D16E772-B0C0-E678-8864-6593031311E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7" creationId="{4C84CD82-DE4A-F81E-3283-179631542F5F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8" creationId="{D9E5366E-3E86-9534-75FA-A3266FC6A63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9" creationId="{1CF1DABB-D053-A6A1-7F91-6EF423E96A12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60" creationId="{54CA6C59-8868-C8CA-65E4-E2C156ED4780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61" creationId="{E2FAF140-134C-9705-9D21-A259793E9215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20" creationId="{DDCB5565-596E-70EF-06DF-FEB07AA4ADD5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21" creationId="{73DD75CE-EE26-7203-55E6-3270824BF96A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54" creationId="{2EA66EA5-9DE0-30CA-24F4-09CD0751C166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55" creationId="{64226774-2834-795E-E271-23846A2BA502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56" creationId="{34037089-5971-28FC-A310-50E016A5AB83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57" creationId="{62DA02EB-4A7C-9602-B926-F892B34D9665}"/>
          </ac:spMkLst>
        </pc:spChg>
        <pc:spChg chg="del">
          <ac:chgData name="Rafael Werkema" userId="b39bc1ff-338a-4307-afa8-191e1d1a6edb" providerId="ADAL" clId="{DDA78098-76C0-464A-BCE1-82D54E911BE1}" dt="2023-12-15T22:06:48.608" v="142" actId="478"/>
          <ac:spMkLst>
            <pc:docMk/>
            <pc:sldMk cId="0" sldId="261"/>
            <ac:spMk id="5158" creationId="{0690BD7A-D5B1-A567-F5E0-CE12C2121082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7:12.713" v="147" actId="478"/>
        <pc:sldMkLst>
          <pc:docMk/>
          <pc:sldMk cId="0" sldId="262"/>
        </pc:sldMkLst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" creationId="{70FDE862-1F3B-7650-F337-8ED39A6E938D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3" creationId="{23B485D0-333D-8907-40A7-BD0D39D2B3CA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4" creationId="{DFAAD3CF-4A07-23C8-56AF-8D3AD56912F7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5" creationId="{8A721265-677C-7DCB-ACC8-0FF628109726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6" creationId="{7A2DCBC2-80DC-D4CD-C607-1544672FBBBF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7" creationId="{365B8D43-779E-FBBE-1D03-48FD7A39BEB8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8" creationId="{AE84AB55-BA32-2DB2-FA88-427A38DE753C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9" creationId="{651A5627-F55A-DBC6-D0A1-148822EA852A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0" creationId="{F8C2651F-D797-D115-F42D-E2A033D80F87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1" creationId="{E0215E0F-6296-81E1-489C-9ED80A7BB3BE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2" creationId="{9814E26E-A899-1846-DA16-A6E87B8D5F0F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3" creationId="{1770BB85-FB83-264C-39A6-DE0B219AF955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4" creationId="{F5CD1C28-B015-3118-DC42-05FBE3BB0278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5" creationId="{AEB18A03-CF51-2C8C-4A4D-491A606D9DCE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6" creationId="{5A2CF030-B831-6BAB-D843-EF7ED9CD9F8C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7" creationId="{9A8DEDB6-E041-FA4D-64D1-5D16EF4E9F07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8" creationId="{336696AB-0C93-3A66-F307-EA995ADE36B7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19" creationId="{F50538A1-7E8A-D111-F610-D3A51EADADC5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0" creationId="{FA3AF1C6-B838-2A2B-5063-51ED2C3C7CE0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1" creationId="{F0A62DD5-4DAE-3AE5-CF3F-6ADD19F54C1E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2" creationId="{359016AF-4E0E-0132-DDAC-1C94A9BA33ED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3" creationId="{59B1430F-0284-5A0F-05BA-EF69476FBCD4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4" creationId="{40E4B908-0747-B23D-2590-14DA50E08293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5" creationId="{8C5BFB33-DAC1-2561-3867-05C3A1BCB2F9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6" creationId="{B0B1ADDB-1112-E29C-8C06-7E5621DF1E30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7" creationId="{73991C93-1844-A9E8-1EF0-5AC26AC04BDC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8" creationId="{DF600F78-9529-58F8-3645-DD002F8AFF9E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29" creationId="{731D4F8A-A83D-71D6-68C5-2644DB0E34C9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30" creationId="{D4895124-0BBF-EAE4-2FBA-CF78470D6F13}"/>
          </ac:spMkLst>
        </pc:spChg>
        <pc:spChg chg="add mod">
          <ac:chgData name="Rafael Werkema" userId="b39bc1ff-338a-4307-afa8-191e1d1a6edb" providerId="ADAL" clId="{DDA78098-76C0-464A-BCE1-82D54E911BE1}" dt="2023-12-15T22:07:06.497" v="146"/>
          <ac:spMkLst>
            <pc:docMk/>
            <pc:sldMk cId="0" sldId="262"/>
            <ac:spMk id="31" creationId="{09FD2C73-D414-4D0D-3748-54C827C4440A}"/>
          </ac:spMkLst>
        </pc:spChg>
        <pc:spChg chg="add del mod">
          <ac:chgData name="Rafael Werkema" userId="b39bc1ff-338a-4307-afa8-191e1d1a6edb" providerId="ADAL" clId="{DDA78098-76C0-464A-BCE1-82D54E911BE1}" dt="2023-12-15T22:07:12.713" v="147" actId="478"/>
          <ac:spMkLst>
            <pc:docMk/>
            <pc:sldMk cId="0" sldId="262"/>
            <ac:spMk id="32" creationId="{5B1AE5D7-7E3E-A5D9-3ED4-464C6D3A58B1}"/>
          </ac:spMkLst>
        </pc:spChg>
        <pc:spChg chg="add del mod">
          <ac:chgData name="Rafael Werkema" userId="b39bc1ff-338a-4307-afa8-191e1d1a6edb" providerId="ADAL" clId="{DDA78098-76C0-464A-BCE1-82D54E911BE1}" dt="2023-12-15T22:07:12.713" v="147" actId="478"/>
          <ac:spMkLst>
            <pc:docMk/>
            <pc:sldMk cId="0" sldId="262"/>
            <ac:spMk id="33" creationId="{A3B2FEE9-EEDC-B38A-A441-0BE3CB52678D}"/>
          </ac:spMkLst>
        </pc:spChg>
        <pc:spChg chg="add del mod">
          <ac:chgData name="Rafael Werkema" userId="b39bc1ff-338a-4307-afa8-191e1d1a6edb" providerId="ADAL" clId="{DDA78098-76C0-464A-BCE1-82D54E911BE1}" dt="2023-12-15T22:07:12.713" v="147" actId="478"/>
          <ac:spMkLst>
            <pc:docMk/>
            <pc:sldMk cId="0" sldId="262"/>
            <ac:spMk id="34" creationId="{EBEE9060-FDB5-587D-417F-F683A5C17237}"/>
          </ac:spMkLst>
        </pc:spChg>
        <pc:spChg chg="add del mod">
          <ac:chgData name="Rafael Werkema" userId="b39bc1ff-338a-4307-afa8-191e1d1a6edb" providerId="ADAL" clId="{DDA78098-76C0-464A-BCE1-82D54E911BE1}" dt="2023-12-15T22:07:12.713" v="147" actId="478"/>
          <ac:spMkLst>
            <pc:docMk/>
            <pc:sldMk cId="0" sldId="262"/>
            <ac:spMk id="35" creationId="{61DCAB65-B88E-6ECD-C9E6-544C49D0CB3E}"/>
          </ac:spMkLst>
        </pc:spChg>
        <pc:spChg chg="add del mod">
          <ac:chgData name="Rafael Werkema" userId="b39bc1ff-338a-4307-afa8-191e1d1a6edb" providerId="ADAL" clId="{DDA78098-76C0-464A-BCE1-82D54E911BE1}" dt="2023-12-15T22:07:12.713" v="147" actId="478"/>
          <ac:spMkLst>
            <pc:docMk/>
            <pc:sldMk cId="0" sldId="262"/>
            <ac:spMk id="36" creationId="{D20A3AE1-310F-E14F-7E1C-D66B9D83757F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37" creationId="{99747ED2-81BF-6708-8072-E738C4B507BD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38" creationId="{C8000DE2-B3D8-ADFF-70F4-DF491B3E90F3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39" creationId="{7B93DA4C-F54F-CCB1-94E1-3E1A7A527B95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0" creationId="{C023B5B4-7B21-9CEA-2003-BE4CAB3B31C9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1" creationId="{8D181C23-6EFB-8E6F-F3F6-DFA2200F891C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2" creationId="{41329488-F3DB-36C1-D5EB-D30082C0FCFC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3" creationId="{7687BB89-2DE7-66E7-AE1A-50ACAEC0A87A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4" creationId="{4AEDF09E-2C60-705D-EE7D-DE61AE7061C7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5" creationId="{8C1F69E2-D16F-8CCA-8DDD-D03886C21389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6" creationId="{74B47DCF-58BA-1501-1DF5-3BB027521C97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7" creationId="{69D9FD68-4227-BD8C-AC73-1C4E9B9C76AC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8" creationId="{E7DE7EA6-36C0-7953-6162-01ECB106E58B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49" creationId="{4D7920AF-C684-EBAB-8DEF-A01FF5D67594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0" creationId="{88B1EDF1-C296-39E6-2D3A-9668CD993FA8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1" creationId="{D6876DF3-BD52-93AE-332A-04C4E88651DA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2" creationId="{5DDA1CDE-C37F-42A5-174C-43EFF12F6F39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3" creationId="{FC293CBC-E4BD-76FB-4BF7-35EED9F7AA07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4" creationId="{4FC7BFE7-71F8-2271-EA48-0733761A8A4F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5" creationId="{E04C8EA6-B385-3D81-98B3-BB407816C30E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6" creationId="{59E0E598-EF90-2B18-2408-456D62A39C8B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7" creationId="{4098F30B-1D92-0627-F81C-1223CF6B992F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8" creationId="{F4B4A082-F6B9-639B-EF92-34DAC3DD6E69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59" creationId="{BA3EB341-757D-163E-F67E-C1C72A3C5D05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0" creationId="{3A1D0163-3562-BA62-F20C-F0D3D491A9F6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1" creationId="{6184B621-6BAB-B5D3-5350-E3ECE6520E38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2" creationId="{19D9D0F1-9378-8FAF-9753-A6E4A49C65EE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3" creationId="{FED4452F-B3DE-AF37-8183-79C3194A11BC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144" creationId="{B6EBFDF3-F47C-A14A-E692-5ED62EC49ADC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180" creationId="{9923BAF0-D086-20CB-42A8-02283F524EE7}"/>
          </ac:spMkLst>
        </pc:spChg>
        <pc:spChg chg="del">
          <ac:chgData name="Rafael Werkema" userId="b39bc1ff-338a-4307-afa8-191e1d1a6edb" providerId="ADAL" clId="{DDA78098-76C0-464A-BCE1-82D54E911BE1}" dt="2023-12-15T22:07:06.027" v="145" actId="478"/>
          <ac:spMkLst>
            <pc:docMk/>
            <pc:sldMk cId="0" sldId="262"/>
            <ac:spMk id="6181" creationId="{0A4AFC75-F366-6A7F-8220-1C8D58D2EE37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7:30.167" v="152" actId="478"/>
        <pc:sldMkLst>
          <pc:docMk/>
          <pc:sldMk cId="0" sldId="263"/>
        </pc:sldMkLst>
        <pc:spChg chg="add del mod">
          <ac:chgData name="Rafael Werkema" userId="b39bc1ff-338a-4307-afa8-191e1d1a6edb" providerId="ADAL" clId="{DDA78098-76C0-464A-BCE1-82D54E911BE1}" dt="2023-12-15T22:07:22.614" v="150" actId="478"/>
          <ac:spMkLst>
            <pc:docMk/>
            <pc:sldMk cId="0" sldId="263"/>
            <ac:spMk id="2" creationId="{5F95EF29-B011-6670-F7E3-FF45292B9CA7}"/>
          </ac:spMkLst>
        </pc:spChg>
        <pc:spChg chg="add del mod">
          <ac:chgData name="Rafael Werkema" userId="b39bc1ff-338a-4307-afa8-191e1d1a6edb" providerId="ADAL" clId="{DDA78098-76C0-464A-BCE1-82D54E911BE1}" dt="2023-12-15T22:07:25.800" v="151" actId="478"/>
          <ac:spMkLst>
            <pc:docMk/>
            <pc:sldMk cId="0" sldId="263"/>
            <ac:spMk id="3" creationId="{C600DE28-471D-710F-B7C4-46888B04F26F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4" creationId="{75CF9503-4598-4844-DC24-D0CF61E178AA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5" creationId="{022F3A7F-C066-26B9-D83B-FCA627E1B266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6" creationId="{CC362229-EFDE-7181-B140-EBE5484F9E4A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7" creationId="{D5E3401A-105C-A487-30ED-CE6AEC2DC644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8" creationId="{063895CC-E1BA-2006-BFBD-8804FCCAD72A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9" creationId="{83B0B4CF-CC66-6EF1-3028-FCA63F162CE3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0" creationId="{4DC4D472-E042-A929-231E-159CCBDC3369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1" creationId="{B85BB9C4-49A1-B993-8654-9A803E958D65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2" creationId="{1C0F0F94-2C84-90C5-7983-544BBE3BFE44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3" creationId="{E7F67CED-E37E-9E51-F9E1-494F36B72214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4" creationId="{8D1DA2E2-4EA3-C523-4CF6-7C45D8BA29A3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5" creationId="{62D46EC9-9F4F-0758-7F1A-48F1FAA5352D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6" creationId="{57F271D6-994C-7A85-155E-B8E8086BD959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7" creationId="{27ABE578-47B5-AFE5-606F-4CC88F0B1E2F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8" creationId="{97AF698E-3C07-B53A-9FF3-E3B2FE083C88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19" creationId="{CAF4B2CB-593E-7D20-47DE-F53883E31B33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0" creationId="{06C26D10-6DC0-D7B2-658E-92346B4E2F86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1" creationId="{04DF0F25-1DB2-1BB2-55F8-109B7C75D409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2" creationId="{779C878A-9D50-A8FF-FD33-EE1346DE4306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3" creationId="{5E47DF2F-4EEB-E17F-D0C7-24CE8C269FEC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4" creationId="{A41241EC-EC01-8FB4-74EC-9C4244A644AB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5" creationId="{9560C5C7-E778-33E2-9EB8-3D10A2A25990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6" creationId="{C8A12A9E-995C-9B56-7D76-848A1972BF59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7" creationId="{F3E07BA5-986B-3AE6-63F1-BC67C99F1856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8" creationId="{F4EC2C8C-3D28-2402-1E84-B97397F09431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29" creationId="{405787AC-9FBE-D5B0-DA52-6A7631FDC13E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30" creationId="{A471F91D-7C98-7EC7-16B3-A9E292429AA2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31" creationId="{9F3CAC0F-B148-3706-B432-B6CD73C8A043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32" creationId="{ECC5434F-A700-BC1A-BCDE-0221A5FC3B42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33" creationId="{EB148965-3842-AEFE-F8E4-2949530F6E2D}"/>
          </ac:spMkLst>
        </pc:spChg>
        <pc:spChg chg="add mod">
          <ac:chgData name="Rafael Werkema" userId="b39bc1ff-338a-4307-afa8-191e1d1a6edb" providerId="ADAL" clId="{DDA78098-76C0-464A-BCE1-82D54E911BE1}" dt="2023-12-15T22:07:18.192" v="149"/>
          <ac:spMkLst>
            <pc:docMk/>
            <pc:sldMk cId="0" sldId="263"/>
            <ac:spMk id="34" creationId="{DB55978D-E2CB-DA8A-07ED-1A4B64E4DC90}"/>
          </ac:spMkLst>
        </pc:spChg>
        <pc:spChg chg="add del mod">
          <ac:chgData name="Rafael Werkema" userId="b39bc1ff-338a-4307-afa8-191e1d1a6edb" providerId="ADAL" clId="{DDA78098-76C0-464A-BCE1-82D54E911BE1}" dt="2023-12-15T22:07:30.167" v="152" actId="478"/>
          <ac:spMkLst>
            <pc:docMk/>
            <pc:sldMk cId="0" sldId="263"/>
            <ac:spMk id="35" creationId="{C3FEC0FB-2FB2-56E9-10C8-351424847F4F}"/>
          </ac:spMkLst>
        </pc:spChg>
        <pc:spChg chg="add del mod">
          <ac:chgData name="Rafael Werkema" userId="b39bc1ff-338a-4307-afa8-191e1d1a6edb" providerId="ADAL" clId="{DDA78098-76C0-464A-BCE1-82D54E911BE1}" dt="2023-12-15T22:07:30.167" v="152" actId="478"/>
          <ac:spMkLst>
            <pc:docMk/>
            <pc:sldMk cId="0" sldId="263"/>
            <ac:spMk id="36" creationId="{0A2CECFE-0182-141E-AF9B-12D4488276C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37" creationId="{1EAED6D1-67FC-DE34-A4E1-53D310F08396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38" creationId="{882825B9-118B-2508-18D5-4B29198A2B79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39" creationId="{8B4884DE-5A6A-FA9F-51B6-76B4A3E85B0A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0" creationId="{0F2EC314-9204-04B0-971B-930F64907936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1" creationId="{287167C4-3F4E-567E-6BE3-05708AC56720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2" creationId="{AF6FEAA9-ED30-B0D4-8021-3C2D9643064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3" creationId="{70F48CFB-F6F6-A745-B8E6-CFCB6A2D81C9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4" creationId="{FBAFA70B-AEEA-52B7-C28A-752A9D811DD5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5" creationId="{E17654E1-32F9-AA53-9F72-A1F30666D5A0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6" creationId="{A1C9E3F8-D270-87E1-3CDA-BE2C59B53461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7" creationId="{5FAA336E-BEA7-614A-7EB2-45DC2D8F1E37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8" creationId="{3F368DD4-EEFC-3761-C41F-A322AE618115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49" creationId="{10BD8E70-E702-135B-6112-B7552CB58129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0" creationId="{CD9145D7-CCEC-8710-8CDF-2D4A583B335A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1" creationId="{6DB835DA-2FB9-A0C6-E74C-64ABBBDA8777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2" creationId="{E85EAADA-5662-EE0B-D755-4718DD04E734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3" creationId="{B1C9F8ED-4BE4-9F01-F1B4-B8EB674BD841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4" creationId="{3DFDB426-DCBA-F159-2CCA-E8B6F55C159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5" creationId="{AA153309-3748-D813-8DD1-37738FCFC13A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6" creationId="{0AC0E7AE-3C04-1D07-AF31-25CE00ACEB15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57" creationId="{3B7CFF6C-7955-F36F-14D0-327ACA5C9D4B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60" creationId="{C49231E7-0D22-C47A-E7F3-F35C3EC8A23F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61" creationId="{74FAF71B-29E5-789F-945E-6781D57BC980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168" creationId="{D09FCE81-7655-6A61-D007-3743CBCB810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169" creationId="{B1BCD105-3E9B-55DA-5700-853B7BDCA079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2" creationId="{2DCC71C6-ED4A-D376-F860-937D6C4AECFA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3" creationId="{D17313AE-2E95-C1B6-4B4D-97C1DAAEE34E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4" creationId="{09CEE14D-8047-4CA6-CDBB-3E6898A0E46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5" creationId="{8C55CBA8-4D2A-A673-DB05-81518040243A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6" creationId="{330406F6-2E83-0E28-3B1A-A1C6590C68FC}"/>
          </ac:spMkLst>
        </pc:spChg>
        <pc:spChg chg="del">
          <ac:chgData name="Rafael Werkema" userId="b39bc1ff-338a-4307-afa8-191e1d1a6edb" providerId="ADAL" clId="{DDA78098-76C0-464A-BCE1-82D54E911BE1}" dt="2023-12-15T22:07:17.670" v="148" actId="478"/>
          <ac:spMkLst>
            <pc:docMk/>
            <pc:sldMk cId="0" sldId="263"/>
            <ac:spMk id="7207" creationId="{F24FA689-DFC3-18D7-194D-2AF57952B718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8:00.917" v="155" actId="478"/>
        <pc:sldMkLst>
          <pc:docMk/>
          <pc:sldMk cId="0" sldId="264"/>
        </pc:sldMkLst>
        <pc:spChg chg="add del mod">
          <ac:chgData name="Rafael Werkema" userId="b39bc1ff-338a-4307-afa8-191e1d1a6edb" providerId="ADAL" clId="{DDA78098-76C0-464A-BCE1-82D54E911BE1}" dt="2023-12-15T22:08:00.917" v="155" actId="478"/>
          <ac:spMkLst>
            <pc:docMk/>
            <pc:sldMk cId="0" sldId="264"/>
            <ac:spMk id="2" creationId="{C13868DD-C976-FCC9-6A22-B25FC91035FF}"/>
          </ac:spMkLst>
        </pc:spChg>
        <pc:spChg chg="add del mod">
          <ac:chgData name="Rafael Werkema" userId="b39bc1ff-338a-4307-afa8-191e1d1a6edb" providerId="ADAL" clId="{DDA78098-76C0-464A-BCE1-82D54E911BE1}" dt="2023-12-15T22:08:00.917" v="155" actId="478"/>
          <ac:spMkLst>
            <pc:docMk/>
            <pc:sldMk cId="0" sldId="264"/>
            <ac:spMk id="3" creationId="{1F15B476-891C-7821-FB19-7D239C8803B9}"/>
          </ac:spMkLst>
        </pc:spChg>
        <pc:spChg chg="add del mod">
          <ac:chgData name="Rafael Werkema" userId="b39bc1ff-338a-4307-afa8-191e1d1a6edb" providerId="ADAL" clId="{DDA78098-76C0-464A-BCE1-82D54E911BE1}" dt="2023-12-15T22:08:00.917" v="155" actId="478"/>
          <ac:spMkLst>
            <pc:docMk/>
            <pc:sldMk cId="0" sldId="264"/>
            <ac:spMk id="4" creationId="{FAAD0023-2779-BE79-F3C8-B30EB4680EBA}"/>
          </ac:spMkLst>
        </pc:spChg>
        <pc:spChg chg="add del mod">
          <ac:chgData name="Rafael Werkema" userId="b39bc1ff-338a-4307-afa8-191e1d1a6edb" providerId="ADAL" clId="{DDA78098-76C0-464A-BCE1-82D54E911BE1}" dt="2023-12-15T22:08:00.917" v="155" actId="478"/>
          <ac:spMkLst>
            <pc:docMk/>
            <pc:sldMk cId="0" sldId="264"/>
            <ac:spMk id="5" creationId="{62618E96-1A68-A493-03B5-7CAB42DE14E3}"/>
          </ac:spMkLst>
        </pc:spChg>
        <pc:spChg chg="add del mod">
          <ac:chgData name="Rafael Werkema" userId="b39bc1ff-338a-4307-afa8-191e1d1a6edb" providerId="ADAL" clId="{DDA78098-76C0-464A-BCE1-82D54E911BE1}" dt="2023-12-15T22:08:00.917" v="155" actId="478"/>
          <ac:spMkLst>
            <pc:docMk/>
            <pc:sldMk cId="0" sldId="264"/>
            <ac:spMk id="6" creationId="{CFA99FD0-6CBB-D41E-1355-3B5CF5D45630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7" creationId="{1B76392D-0C5B-896D-5102-954EB6DE39F3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8" creationId="{7B49FC1B-6EE3-9CA2-737B-38F8275AAE10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9" creationId="{6B3DE2BB-41B8-4980-2C1F-FD30341595E7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0" creationId="{4AC014FC-6668-3582-5A91-0A52A65A3218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1" creationId="{D9886074-F425-B281-C7CB-ADE4911E9952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2" creationId="{44253C73-C146-09F2-387A-D0D1B444423A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3" creationId="{291DD90F-B0BF-F6E4-AFD9-57DFD0BF4EF7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4" creationId="{29053B3F-73C6-2471-7C49-DEA5F4B5797A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5" creationId="{78FA61D5-0759-7459-3860-FEFD201C4FDE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6" creationId="{0267162B-35E6-C709-14B9-029AAC85485D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7" creationId="{34DF7032-76F4-FDF7-ABD1-92F946EF2580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8" creationId="{BA8B594F-D89D-11FE-4ABD-A157A3F66413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19" creationId="{08E185DC-0870-7682-BE38-8C6F200E58F6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0" creationId="{BA38BC8C-B4E0-8275-597B-129BC5DE6FD7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1" creationId="{53CDE331-D8CE-3E06-E5C8-E59BBE3E7EC3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2" creationId="{8E2ADBF2-B92B-02DD-4D1D-152FB0C41F45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3" creationId="{FA26F957-8B4D-7EA3-1DB2-1785C0727035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4" creationId="{03CCDA13-CD90-DA11-8A1C-73EC7FD4D589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5" creationId="{68E836E3-163B-049D-02B6-9355CAA1E59E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6" creationId="{3ADD81C8-A664-18D6-8426-7CED460F2216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7" creationId="{D3E833B4-DA76-A30A-78DB-741ABE84BC0A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8" creationId="{DAB4295D-0C7E-A8A2-CF16-1888695B7E14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29" creationId="{3BC7FBFC-1735-4689-24AE-302CDE6B949B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0" creationId="{58A8C2FD-53A7-2922-3AF9-8975EEF1D2F5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1" creationId="{C32B2249-BBB1-0BF8-D17D-857A2AF07A70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2" creationId="{44AD66C0-1015-EC25-C675-886B227C5979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3" creationId="{1BB764BB-8505-7305-BE2E-A44415302E39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4" creationId="{0D904364-86E8-8C5D-EA12-3254EE0E1021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5" creationId="{CB1F96A2-0923-ABE3-0080-7360B3215BB1}"/>
          </ac:spMkLst>
        </pc:spChg>
        <pc:spChg chg="add mod">
          <ac:chgData name="Rafael Werkema" userId="b39bc1ff-338a-4307-afa8-191e1d1a6edb" providerId="ADAL" clId="{DDA78098-76C0-464A-BCE1-82D54E911BE1}" dt="2023-12-15T22:07:55.309" v="154"/>
          <ac:spMkLst>
            <pc:docMk/>
            <pc:sldMk cId="0" sldId="264"/>
            <ac:spMk id="36" creationId="{B516C48B-9547-5A95-8067-C84FC243C6DB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37" creationId="{1BD8A503-5E2A-D626-7198-E8E4BE3D1573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38" creationId="{2B5D3377-E485-3A72-9D0F-6A7246DC15FF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39" creationId="{EF26CD08-B2BB-C0DE-E435-8DF3B429866C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0" creationId="{F58C2F0A-28C6-6F38-FE9E-C887DAC0F5E4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1" creationId="{9F161A37-A22D-453A-C85A-67C78D1D6FA4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2" creationId="{0D13A9F5-C6FC-A18D-AF8E-3716CEC12DA5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3" creationId="{66A6BA14-280C-7EFA-02F4-FD80686DCAE2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4" creationId="{F153702F-DE53-4147-CED3-C02A78497F5F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5" creationId="{74D41D0B-2813-D2BA-7C6B-B6CD0C5FBDEB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6" creationId="{DC20185C-831D-3648-DA25-22EB7DF0F7DA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7" creationId="{F53543A0-1839-6A08-4D03-FABBE22F2CF2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8" creationId="{EA266256-0FE1-9EE9-C568-962E9101FBD7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49" creationId="{52E8471B-ECD9-5F8B-B614-B82E80D1C8B3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0" creationId="{742CFC4D-EDF1-2A40-AFB0-983F1CF58FBC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1" creationId="{440C862B-2141-07B9-C400-D011B7D25DB6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2" creationId="{44D9EA05-EAB1-0EC4-8CA7-994B817D181F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3" creationId="{1E392D48-FE63-E23D-D5E6-0898B2824AF3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4" creationId="{8EF3F673-6F5D-45E5-D080-5B7DFB577AEF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5" creationId="{4261BE48-BED9-BCC1-096B-6CFBD61C74A6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6" creationId="{3CB678B1-51F5-AE5E-EBCB-A6D3B9330BF0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7" creationId="{13140286-38FB-8052-AF74-B1D5B8344537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8" creationId="{3F4A8B74-E162-C7B3-353C-EE0F6BEED0A1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59" creationId="{5863611D-800C-455F-C16E-2CD8B7DB98E8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60" creationId="{71B9D16D-A9F4-B26F-855C-70A7C7F75828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61" creationId="{E6C9ECE7-37FE-F6C6-C13C-879311F28B9D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8192" creationId="{0857E624-9B58-4C1C-2335-C4ECF98F5C1A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8193" creationId="{76465349-F8DA-B388-20D1-ED72D4340600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8225" creationId="{2F9A9B95-ECAE-3D12-9263-CC52DE111C80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8228" creationId="{4C193883-8F89-FFDC-82BC-04E7F677CA13}"/>
          </ac:spMkLst>
        </pc:spChg>
        <pc:spChg chg="del">
          <ac:chgData name="Rafael Werkema" userId="b39bc1ff-338a-4307-afa8-191e1d1a6edb" providerId="ADAL" clId="{DDA78098-76C0-464A-BCE1-82D54E911BE1}" dt="2023-12-15T22:07:54.467" v="153" actId="478"/>
          <ac:spMkLst>
            <pc:docMk/>
            <pc:sldMk cId="0" sldId="264"/>
            <ac:spMk id="8229" creationId="{B5E12702-9E18-56B3-7768-720282B7872C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8:16.837" v="158" actId="478"/>
        <pc:sldMkLst>
          <pc:docMk/>
          <pc:sldMk cId="0" sldId="265"/>
        </pc:sldMkLst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" creationId="{883A573D-632C-5B22-FA27-001E557240DC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3" creationId="{47CE3E9B-95F1-DA10-80D9-D4AE65DFA294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4" creationId="{D275AC52-97B6-E642-4560-1BB4E915F194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5" creationId="{D7B97D3C-3A82-23B6-B3D7-96B596633C32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6" creationId="{DD9CACFB-C282-12C9-FF0C-78AC5E483968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7" creationId="{87C37960-8887-AB58-00BD-ABC92A914EAF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8" creationId="{7A1A77B3-B357-48A9-C3FD-C76B2AA03426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9" creationId="{69538515-5841-8624-E86A-F5A759DA5A69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0" creationId="{7806D7FF-37F7-27EE-9B02-9EDFB3A4BE7B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1" creationId="{49B909D2-C03A-6334-36C7-AFA63AD99E2C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2" creationId="{DEA563B8-7AD4-66C0-7A50-8B71B4001004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3" creationId="{8AB7B444-BCDC-4116-D97D-AE3B7AD99441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4" creationId="{4B36FA02-A6AB-B0BB-60FB-0413ED0E395D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5" creationId="{9E28A1A4-2CA4-7595-2D1C-B840F2FA0080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6" creationId="{7C6C6041-2677-FA1A-D7B6-8028692C211A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7" creationId="{2C980527-7F17-0283-76FB-C0E1A48D1EBD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8" creationId="{AEA63688-4425-9E6A-F526-1919FD7CF2BF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19" creationId="{51E369E5-1120-9D85-471E-2DD21C214314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0" creationId="{402278C6-AA7D-4F11-60D6-E07D57ADC450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1" creationId="{ECFAA1E6-C2A3-DCA3-83B0-2EB4908A9DAA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2" creationId="{7920D143-AD82-576A-9F64-2AAB47B8BC2F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3" creationId="{608A5E40-00FA-E8B1-C167-BAE68E8C733E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4" creationId="{EAB68E00-7C21-3149-5822-5998AB184A72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5" creationId="{2B7BEA52-E630-E16C-B3A2-806C038A5BC5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6" creationId="{50B938EC-A0AB-C168-01B7-57285160801F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7" creationId="{9879F11F-E889-DCC2-BD9F-4AEE94781B80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8" creationId="{706822F3-2CDC-E91E-EE2D-D49FAB379FE2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29" creationId="{2F301199-F4CF-4233-E427-B42DEC98FF5F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30" creationId="{BF604C98-F991-816D-BBB2-5D0DBE984B12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31" creationId="{DA378443-90DB-4D20-AF4B-DE0F3F3DAD23}"/>
          </ac:spMkLst>
        </pc:spChg>
        <pc:spChg chg="add mod">
          <ac:chgData name="Rafael Werkema" userId="b39bc1ff-338a-4307-afa8-191e1d1a6edb" providerId="ADAL" clId="{DDA78098-76C0-464A-BCE1-82D54E911BE1}" dt="2023-12-15T22:08:08.127" v="157"/>
          <ac:spMkLst>
            <pc:docMk/>
            <pc:sldMk cId="0" sldId="265"/>
            <ac:spMk id="32" creationId="{9C4C38C7-D389-0016-FA62-81A6F9D288B8}"/>
          </ac:spMkLst>
        </pc:spChg>
        <pc:spChg chg="add del mod">
          <ac:chgData name="Rafael Werkema" userId="b39bc1ff-338a-4307-afa8-191e1d1a6edb" providerId="ADAL" clId="{DDA78098-76C0-464A-BCE1-82D54E911BE1}" dt="2023-12-15T22:08:16.837" v="158" actId="478"/>
          <ac:spMkLst>
            <pc:docMk/>
            <pc:sldMk cId="0" sldId="265"/>
            <ac:spMk id="33" creationId="{608C576A-BD8F-EC0D-5527-E80A2660031D}"/>
          </ac:spMkLst>
        </pc:spChg>
        <pc:spChg chg="add del mod">
          <ac:chgData name="Rafael Werkema" userId="b39bc1ff-338a-4307-afa8-191e1d1a6edb" providerId="ADAL" clId="{DDA78098-76C0-464A-BCE1-82D54E911BE1}" dt="2023-12-15T22:08:16.837" v="158" actId="478"/>
          <ac:spMkLst>
            <pc:docMk/>
            <pc:sldMk cId="0" sldId="265"/>
            <ac:spMk id="34" creationId="{DD50EC08-91D6-C8DF-C02D-891B5370263D}"/>
          </ac:spMkLst>
        </pc:spChg>
        <pc:spChg chg="add del mod">
          <ac:chgData name="Rafael Werkema" userId="b39bc1ff-338a-4307-afa8-191e1d1a6edb" providerId="ADAL" clId="{DDA78098-76C0-464A-BCE1-82D54E911BE1}" dt="2023-12-15T22:08:16.837" v="158" actId="478"/>
          <ac:spMkLst>
            <pc:docMk/>
            <pc:sldMk cId="0" sldId="265"/>
            <ac:spMk id="35" creationId="{B4B97898-0773-2DE2-5C65-A8206FA0A80D}"/>
          </ac:spMkLst>
        </pc:spChg>
        <pc:spChg chg="add del mod">
          <ac:chgData name="Rafael Werkema" userId="b39bc1ff-338a-4307-afa8-191e1d1a6edb" providerId="ADAL" clId="{DDA78098-76C0-464A-BCE1-82D54E911BE1}" dt="2023-12-15T22:08:16.837" v="158" actId="478"/>
          <ac:spMkLst>
            <pc:docMk/>
            <pc:sldMk cId="0" sldId="265"/>
            <ac:spMk id="36" creationId="{B7370847-6876-A0AE-E899-0D08146F3C91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56" creationId="{D242CF1C-E567-8401-EFB1-60CFA26B77AE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57" creationId="{140B8FFA-5303-D6DF-BBD9-688E928B8CC3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58" creationId="{DDA586BF-9B28-3B99-F2D2-EDC3309D9AC8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59" creationId="{8AC0E7A3-617C-D61A-A730-830D218EDB5B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0" creationId="{AB807285-11A0-2862-8F7C-D72DB71D8207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1" creationId="{FD3249F1-5711-7440-EC96-E5BBC36B171E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2" creationId="{92011D11-2ED7-A1D2-3DE8-3920C416941F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3" creationId="{73BA0052-F4C0-92E3-DA78-43E4933E8115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4" creationId="{D3092CF7-7636-8566-0E76-C3E43A9B7111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5" creationId="{A12568C3-B35B-EB5F-B351-251486FB43B6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6" creationId="{AFB7D4CF-ACF3-481C-694D-8BB9D338AAE8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7" creationId="{9B5F96DD-7401-8BD4-B1EA-212929246AB6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8" creationId="{B8278C28-E754-A374-D0AA-125C4BCC66D1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69" creationId="{F224FA10-6D5F-6529-4031-F532471EA68C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0" creationId="{DF1ADE46-2164-9530-9197-66B72453A914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1" creationId="{FB7F84BC-FD01-643A-1F85-5E3E94E60B33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2" creationId="{1A8557F0-C6C9-75D6-3BB5-BEF1B2AF6E6B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3" creationId="{F9361ABA-C1B6-0F1A-137E-8DF830F67A45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4" creationId="{C4D74908-3F01-C2FC-14BB-4C9D706A96A4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5" creationId="{87E35D52-7602-52DF-2B88-36D7472F78CC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6" creationId="{7CBF306F-7D86-26D3-C99F-805079832B43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7" creationId="{3A840757-7A96-9DC1-0FA0-AD99F7C76E22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8" creationId="{A9DDC563-C75B-EF47-DDD7-6CFF01F53AEA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79" creationId="{A85B560A-525B-7944-0F82-F62EC61EB1AD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0" creationId="{607AB037-2F4F-9D50-BC5F-94F8E2E7C36A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1" creationId="{1EBC0E81-48C3-E13D-26C5-F13D0BF39625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2" creationId="{6B7541A9-76C5-BCBC-0968-DF2344375C5D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3" creationId="{3F18C1E4-17ED-053B-62DB-8B5883F34D6D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8" creationId="{BEF82A39-B353-0814-7C84-1E24FC121A75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89" creationId="{EB67F10D-6AE5-B19B-1618-947636F87269}"/>
          </ac:spMkLst>
        </pc:spChg>
        <pc:spChg chg="del">
          <ac:chgData name="Rafael Werkema" userId="b39bc1ff-338a-4307-afa8-191e1d1a6edb" providerId="ADAL" clId="{DDA78098-76C0-464A-BCE1-82D54E911BE1}" dt="2023-12-15T22:08:07.657" v="156" actId="478"/>
          <ac:spMkLst>
            <pc:docMk/>
            <pc:sldMk cId="0" sldId="265"/>
            <ac:spMk id="9297" creationId="{3C50E76B-9740-6965-A06B-CBF82C9EF109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8:38.252" v="162" actId="478"/>
        <pc:sldMkLst>
          <pc:docMk/>
          <pc:sldMk cId="0" sldId="266"/>
        </pc:sldMkLst>
        <pc:spChg chg="add del mod">
          <ac:chgData name="Rafael Werkema" userId="b39bc1ff-338a-4307-afa8-191e1d1a6edb" providerId="ADAL" clId="{DDA78098-76C0-464A-BCE1-82D54E911BE1}" dt="2023-12-15T22:08:34.309" v="161" actId="478"/>
          <ac:spMkLst>
            <pc:docMk/>
            <pc:sldMk cId="0" sldId="266"/>
            <ac:spMk id="2" creationId="{5A14B533-FEC0-DF12-EEAA-36020FEDAFB3}"/>
          </ac:spMkLst>
        </pc:spChg>
        <pc:spChg chg="add del mod">
          <ac:chgData name="Rafael Werkema" userId="b39bc1ff-338a-4307-afa8-191e1d1a6edb" providerId="ADAL" clId="{DDA78098-76C0-464A-BCE1-82D54E911BE1}" dt="2023-12-15T22:08:34.309" v="161" actId="478"/>
          <ac:spMkLst>
            <pc:docMk/>
            <pc:sldMk cId="0" sldId="266"/>
            <ac:spMk id="3" creationId="{FC950050-4F44-EAFC-AC72-E77E54961F85}"/>
          </ac:spMkLst>
        </pc:spChg>
        <pc:spChg chg="add del mod">
          <ac:chgData name="Rafael Werkema" userId="b39bc1ff-338a-4307-afa8-191e1d1a6edb" providerId="ADAL" clId="{DDA78098-76C0-464A-BCE1-82D54E911BE1}" dt="2023-12-15T22:08:34.309" v="161" actId="478"/>
          <ac:spMkLst>
            <pc:docMk/>
            <pc:sldMk cId="0" sldId="266"/>
            <ac:spMk id="4" creationId="{800C2CDE-A850-8DE5-9211-97E58345F301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5" creationId="{72789879-6DC3-92B7-2DD7-70B69E204B05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6" creationId="{6F6572E7-A594-4437-3A17-ECE47432AAD9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7" creationId="{48067080-3D2F-5529-6032-483496642099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8" creationId="{9DB7921D-ACB4-CF8B-D0B5-C73EB8F24518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9" creationId="{0984C02E-E1A2-92BE-A0B9-6F207B010544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0" creationId="{924BF47B-935D-16D2-F002-83226AC32F2E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1" creationId="{CCF40B2E-FE67-FF10-D6DB-C0C779A3C788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2" creationId="{DC39A175-0686-EBC2-D0A3-E102FA254E76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3" creationId="{8ED53BB4-7D75-F4FD-B21E-F25C3A5C1F60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4" creationId="{8FF0E3D8-7478-E555-5640-02A7BC8F73A9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5" creationId="{74FACFD9-C149-9371-B6FE-07A2DF12678D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6" creationId="{E32A194E-F038-7589-B1C6-10AC64B39580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7" creationId="{BEFAF95E-0378-5247-DB19-F005FAA5F389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8" creationId="{505BAE94-EC94-5EA8-B4DF-71237EE511B3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19" creationId="{EEE0BF5F-FB72-B061-1FD3-A236A1418FA3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0" creationId="{3CF41AC0-C146-0D18-C3E2-B41BD393B3C0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1" creationId="{F565A9F4-2AA7-B809-26F2-7CC11224C2CA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2" creationId="{C6F4F6DB-0A8A-B542-185D-1CFDA4FA94CC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3" creationId="{3A3F0CE5-FFEF-3AAF-5617-7F9AFC5CAD07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4" creationId="{9B71C7D1-9530-18F5-D465-105E2BA42155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5" creationId="{488A0E42-AC37-B3B0-BDB9-7A6E77872D1F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6" creationId="{B97C0DEF-27BC-D8D8-60E5-76E5D38176CC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7" creationId="{92003D5E-D559-ED44-6DF7-640775797EEF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8" creationId="{9AC0EA2F-FBE8-3859-B14F-9652C28B6E9C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29" creationId="{154E8AD0-9C9C-0515-BD44-177097E71F79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0" creationId="{2EFDF534-8D4B-BC9E-3866-976366E3080E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1" creationId="{3458F4E6-1FDF-B1B7-10A7-2A445A4880CB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2" creationId="{8FA2FA02-9B78-DBD0-6C7C-7874F4B7EADE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3" creationId="{E52FE58E-2085-66B5-C51C-2BD11BA8A383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4" creationId="{84C1BE54-35D1-EF27-629B-17850D78B280}"/>
          </ac:spMkLst>
        </pc:spChg>
        <pc:spChg chg="add mod">
          <ac:chgData name="Rafael Werkema" userId="b39bc1ff-338a-4307-afa8-191e1d1a6edb" providerId="ADAL" clId="{DDA78098-76C0-464A-BCE1-82D54E911BE1}" dt="2023-12-15T22:08:25.047" v="160"/>
          <ac:spMkLst>
            <pc:docMk/>
            <pc:sldMk cId="0" sldId="266"/>
            <ac:spMk id="35" creationId="{02EAEF1B-77F6-FC80-2991-59513A609018}"/>
          </ac:spMkLst>
        </pc:spChg>
        <pc:spChg chg="add del mod">
          <ac:chgData name="Rafael Werkema" userId="b39bc1ff-338a-4307-afa8-191e1d1a6edb" providerId="ADAL" clId="{DDA78098-76C0-464A-BCE1-82D54E911BE1}" dt="2023-12-15T22:08:38.252" v="162" actId="478"/>
          <ac:spMkLst>
            <pc:docMk/>
            <pc:sldMk cId="0" sldId="266"/>
            <ac:spMk id="36" creationId="{9D6AD173-EDAC-06E6-F704-96ED88F4D271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37" creationId="{D1A88BBA-89F6-F5A4-96B2-FC803AABED6B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38" creationId="{B164481A-3B36-AB7D-CB5C-E612C77AC2B0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39" creationId="{BE15D858-B479-B7F8-6F25-CAAA017D7495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0" creationId="{6F2CCA71-BD27-11C5-5E18-17B23722741E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1" creationId="{566877AB-212D-7F00-8727-732070B9F915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2" creationId="{1890B882-C8AF-5122-4388-463D80A6E371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3" creationId="{DD1BB34B-191E-5AD0-E9C1-6EF2559AB707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4" creationId="{394304D3-A4A1-4076-4E68-D23EE5EE33BB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5" creationId="{CC8BED96-9B2A-BD11-EEA1-750591ADA882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6" creationId="{85812A53-776F-E574-D6E9-E0F8AB1C6ADD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7" creationId="{6E76114A-24F9-99AF-9DC0-2210C5DB1E2F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8" creationId="{E0001902-3577-4F9E-31D2-E51A2316022E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49" creationId="{B03B75FF-04C4-34E7-1538-7B8F670FA905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0" creationId="{D3CF1939-5282-711B-202E-86A8C967F636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1" creationId="{3286E0EE-015D-F0F4-D7D2-942A2B229872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2" creationId="{85097E89-200B-BE08-2642-27708E1AE7A4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3" creationId="{19B4736D-0AFA-C7CE-CCE3-7665FCD0415B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4" creationId="{F74DA037-23A2-7394-CD02-EAA81DC7916E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5" creationId="{378A4286-6AEC-90EE-7449-DDEDAA3C2FA4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6" creationId="{44D9DF6C-4B25-06F7-7DA1-9A5C8B376352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7" creationId="{96079F3C-404F-CDFC-DF79-340AA19E101C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59" creationId="{AF1D2330-D98D-D427-EEEE-D0062EF514ED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60" creationId="{F1D77816-C553-F8C9-FC5D-A24D20923600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61" creationId="{FBCA702F-7EA5-CC92-3B29-4A7B1EFC902D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40" creationId="{79C0B0B5-573B-EE4E-ED44-50BBF57EE9EC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41" creationId="{3606E511-6110-7CE5-338B-381C1F482768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74" creationId="{A6551CD8-3C8D-1C79-5310-9DAB4E1A115D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75" creationId="{BB3C843C-EB8E-9CD6-13E0-36E58EE76C0B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76" creationId="{1DABC378-0B96-2207-9A15-47F9D7D70A3A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77" creationId="{86E26C8A-CDEB-81CB-D77E-7D994310973F}"/>
          </ac:spMkLst>
        </pc:spChg>
        <pc:spChg chg="del">
          <ac:chgData name="Rafael Werkema" userId="b39bc1ff-338a-4307-afa8-191e1d1a6edb" providerId="ADAL" clId="{DDA78098-76C0-464A-BCE1-82D54E911BE1}" dt="2023-12-15T22:08:24.595" v="159" actId="478"/>
          <ac:spMkLst>
            <pc:docMk/>
            <pc:sldMk cId="0" sldId="266"/>
            <ac:spMk id="10278" creationId="{255BE5CE-87BC-0CC1-C81C-3B4DEB8BDE16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09:51.530" v="173" actId="1076"/>
        <pc:sldMkLst>
          <pc:docMk/>
          <pc:sldMk cId="0" sldId="267"/>
        </pc:sldMkLst>
        <pc:spChg chg="add del mod">
          <ac:chgData name="Rafael Werkema" userId="b39bc1ff-338a-4307-afa8-191e1d1a6edb" providerId="ADAL" clId="{DDA78098-76C0-464A-BCE1-82D54E911BE1}" dt="2023-12-15T22:08:57.938" v="166" actId="478"/>
          <ac:spMkLst>
            <pc:docMk/>
            <pc:sldMk cId="0" sldId="267"/>
            <ac:spMk id="2" creationId="{3A909725-8C71-1F7C-50C5-1E77FB9E6623}"/>
          </ac:spMkLst>
        </pc:spChg>
        <pc:spChg chg="add del mod">
          <ac:chgData name="Rafael Werkema" userId="b39bc1ff-338a-4307-afa8-191e1d1a6edb" providerId="ADAL" clId="{DDA78098-76C0-464A-BCE1-82D54E911BE1}" dt="2023-12-15T22:08:51.270" v="165" actId="478"/>
          <ac:spMkLst>
            <pc:docMk/>
            <pc:sldMk cId="0" sldId="267"/>
            <ac:spMk id="3" creationId="{A86BABEA-73C2-4429-6877-7CC66C6E4FF3}"/>
          </ac:spMkLst>
        </pc:spChg>
        <pc:spChg chg="add del mod">
          <ac:chgData name="Rafael Werkema" userId="b39bc1ff-338a-4307-afa8-191e1d1a6edb" providerId="ADAL" clId="{DDA78098-76C0-464A-BCE1-82D54E911BE1}" dt="2023-12-15T22:08:51.270" v="165" actId="478"/>
          <ac:spMkLst>
            <pc:docMk/>
            <pc:sldMk cId="0" sldId="267"/>
            <ac:spMk id="4" creationId="{ABAC6685-4048-3881-F104-5123C6B33B57}"/>
          </ac:spMkLst>
        </pc:spChg>
        <pc:spChg chg="add del mod">
          <ac:chgData name="Rafael Werkema" userId="b39bc1ff-338a-4307-afa8-191e1d1a6edb" providerId="ADAL" clId="{DDA78098-76C0-464A-BCE1-82D54E911BE1}" dt="2023-12-15T22:08:51.270" v="165" actId="478"/>
          <ac:spMkLst>
            <pc:docMk/>
            <pc:sldMk cId="0" sldId="267"/>
            <ac:spMk id="5" creationId="{C5439981-C3C3-F522-D3DB-78E97B17848F}"/>
          </ac:spMkLst>
        </pc:spChg>
        <pc:spChg chg="add del mod">
          <ac:chgData name="Rafael Werkema" userId="b39bc1ff-338a-4307-afa8-191e1d1a6edb" providerId="ADAL" clId="{DDA78098-76C0-464A-BCE1-82D54E911BE1}" dt="2023-12-15T22:08:51.270" v="165" actId="478"/>
          <ac:spMkLst>
            <pc:docMk/>
            <pc:sldMk cId="0" sldId="267"/>
            <ac:spMk id="6" creationId="{94F1B26D-3BBA-1799-66FB-11000DCBE47E}"/>
          </ac:spMkLst>
        </pc:spChg>
        <pc:spChg chg="add del mod">
          <ac:chgData name="Rafael Werkema" userId="b39bc1ff-338a-4307-afa8-191e1d1a6edb" providerId="ADAL" clId="{DDA78098-76C0-464A-BCE1-82D54E911BE1}" dt="2023-12-15T22:08:51.270" v="165" actId="478"/>
          <ac:spMkLst>
            <pc:docMk/>
            <pc:sldMk cId="0" sldId="267"/>
            <ac:spMk id="7" creationId="{70CFCFD4-6E9E-8C2A-3C51-ADDA44C8DE37}"/>
          </ac:spMkLst>
        </pc:spChg>
        <pc:spChg chg="add mod">
          <ac:chgData name="Rafael Werkema" userId="b39bc1ff-338a-4307-afa8-191e1d1a6edb" providerId="ADAL" clId="{DDA78098-76C0-464A-BCE1-82D54E911BE1}" dt="2023-12-15T22:08:45.997" v="164"/>
          <ac:spMkLst>
            <pc:docMk/>
            <pc:sldMk cId="0" sldId="267"/>
            <ac:spMk id="8" creationId="{7A72E70B-C7C9-868D-0D0E-77D687437691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9" creationId="{4E4CAC7E-B985-105F-A260-BB6BA30CAF27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0" creationId="{0BD50906-B389-3847-66BD-512E237532A5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1" creationId="{BAEBB2C7-17C9-A983-3DCE-B5251643ED6B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2" creationId="{F1F3DDF9-91B0-B175-501F-31AA0270D7E2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3" creationId="{0A60BF63-2246-37A3-7BC8-50F5AEB6C489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4" creationId="{B3054602-21AA-30AE-FBFD-097A6B1C371A}"/>
          </ac:spMkLst>
        </pc:spChg>
        <pc:spChg chg="add mod">
          <ac:chgData name="Rafael Werkema" userId="b39bc1ff-338a-4307-afa8-191e1d1a6edb" providerId="ADAL" clId="{DDA78098-76C0-464A-BCE1-82D54E911BE1}" dt="2023-12-15T22:09:07.396" v="167" actId="1076"/>
          <ac:spMkLst>
            <pc:docMk/>
            <pc:sldMk cId="0" sldId="267"/>
            <ac:spMk id="15" creationId="{95B7E160-44C6-57A6-D5FE-2ADE1A9C1B5E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16" creationId="{97C1E3DD-DF84-FBAD-EF03-261FE7829C39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17" creationId="{EBA15865-90DC-7078-71E4-665986EBADC0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18" creationId="{3B21B716-58F2-67F7-520F-B34841DFE552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19" creationId="{F7C3F34B-80D4-2D01-B17A-B0D08DB8B409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20" creationId="{C48CBABB-55D5-6F86-4A75-78297BA71642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21" creationId="{941DDE61-878D-2187-7AA8-E92A9386F533}"/>
          </ac:spMkLst>
        </pc:spChg>
        <pc:spChg chg="add mod">
          <ac:chgData name="Rafael Werkema" userId="b39bc1ff-338a-4307-afa8-191e1d1a6edb" providerId="ADAL" clId="{DDA78098-76C0-464A-BCE1-82D54E911BE1}" dt="2023-12-15T22:09:13.050" v="168" actId="1076"/>
          <ac:spMkLst>
            <pc:docMk/>
            <pc:sldMk cId="0" sldId="267"/>
            <ac:spMk id="22" creationId="{FFBEF393-5C97-3F6E-8727-00CFE191900B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3" creationId="{A3C574A6-AC37-AD1B-1B7A-977BCF4937CB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4" creationId="{78DCEC65-0D9E-33A1-34C2-376CBE2AE68B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5" creationId="{30447FF6-B9C9-FD5C-9D67-634A33BD79C0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6" creationId="{3C92EF76-2FFD-FEAF-13EA-EDA805C14EAD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7" creationId="{6CEE0AE3-4A3F-8EEE-7EF7-07199A1DBE57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8" creationId="{361C7D9F-5FFA-31DE-AF49-C3ABC976A60A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29" creationId="{EB4A96D1-4B6C-9EAD-EFF1-782CAD7D0496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0" creationId="{5AE235B8-DDC8-E7DF-1740-F8CC68EEB8E8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1" creationId="{C98ECE3D-C04E-104E-1F95-CAFB3CB7DCB7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2" creationId="{FD5F9642-E0DE-2713-3580-B81EE2B91B01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3" creationId="{8C289243-2FBA-79BC-07FD-2C2C93D81D62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4" creationId="{E6BD7548-CCD1-182D-4045-1C353CD2AE12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5" creationId="{4C81E9EC-E754-5029-E17F-06175B8EC7C7}"/>
          </ac:spMkLst>
        </pc:spChg>
        <pc:spChg chg="add mod">
          <ac:chgData name="Rafael Werkema" userId="b39bc1ff-338a-4307-afa8-191e1d1a6edb" providerId="ADAL" clId="{DDA78098-76C0-464A-BCE1-82D54E911BE1}" dt="2023-12-15T22:09:33.905" v="169" actId="1076"/>
          <ac:spMkLst>
            <pc:docMk/>
            <pc:sldMk cId="0" sldId="267"/>
            <ac:spMk id="36" creationId="{B359C4CF-70A8-73A3-8781-A41FF43E4D60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37" creationId="{86CE06C9-4EED-166F-4414-F2219638247A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38" creationId="{50C8B8C9-2E2B-AF29-A99B-9F7FFD251A5D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39" creationId="{0F51D9D4-3A46-6881-EB83-CDDD6C1D9B19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0" creationId="{4D6EC54E-6A18-D100-AFB8-80BAED5EB5AC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1" creationId="{27B9CE49-2B2C-3ECB-881A-4328478E78A4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2" creationId="{4E86C6C7-7112-6319-37DC-7DF2CA9A4D77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3" creationId="{22F3C5A2-67D2-275A-F222-1BA36D634985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4" creationId="{14614233-92E5-D8A9-A250-3D50BFFCC3D0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5" creationId="{4AB63124-F551-A550-65A7-DAFB6600F1DC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6" creationId="{5ACD9B24-D30C-C309-CEA1-DF457663623F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7" creationId="{1E73E4A5-2554-148D-5237-8F07B67FEE75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8" creationId="{4B408357-BA54-31BC-C706-33474DD461FD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49" creationId="{BF0917BA-7F89-8DF0-3033-44C45BC1EFE3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0" creationId="{64786842-A1EB-3020-1D49-4EEF3A968689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1" creationId="{25DC3EC0-17A0-7EE7-E2E7-59956400C6C6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2" creationId="{4B4FBCB1-5498-63C1-93B5-1C9656CBDA10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3" creationId="{7FC71B8C-FC6C-A9B8-5A25-ECB40B593C95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4" creationId="{FAC06839-EF67-68C6-9709-526042614403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5" creationId="{9CE991F2-A9A0-7540-5070-498DEBF7F788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6" creationId="{5F98550E-C618-06D6-50E9-07543691DC3D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7" creationId="{9D89A707-B049-FDE6-BEF3-5ADC721B2E49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8" creationId="{4B8CB7FD-74A8-E480-E7B0-6341EA9F2F39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59" creationId="{0215848C-750F-C3F8-355C-EEA11AEAE008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60" creationId="{CF3839F7-462B-87E1-625E-A7D87F997590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61" creationId="{3DB86BC0-5942-46E4-1F02-2C758D917891}"/>
          </ac:spMkLst>
        </pc:spChg>
        <pc:spChg chg="add mod">
          <ac:chgData name="Rafael Werkema" userId="b39bc1ff-338a-4307-afa8-191e1d1a6edb" providerId="ADAL" clId="{DDA78098-76C0-464A-BCE1-82D54E911BE1}" dt="2023-12-15T22:09:51.530" v="173" actId="1076"/>
          <ac:spMkLst>
            <pc:docMk/>
            <pc:sldMk cId="0" sldId="267"/>
            <ac:spMk id="62" creationId="{B972083F-37BB-87B4-CF9A-F413CB887E3C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63" creationId="{880F641D-AA1E-B8E1-DB94-10E4DCCDDEEE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11264" creationId="{776D98DF-682C-C1B8-723E-981EE904AE93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11265" creationId="{5DB1043A-FF33-93D7-26A2-411FE35F0BAC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11300" creationId="{D9FC3034-AE2F-F596-CA85-911BFC665805}"/>
          </ac:spMkLst>
        </pc:spChg>
        <pc:spChg chg="del">
          <ac:chgData name="Rafael Werkema" userId="b39bc1ff-338a-4307-afa8-191e1d1a6edb" providerId="ADAL" clId="{DDA78098-76C0-464A-BCE1-82D54E911BE1}" dt="2023-12-15T22:08:45.507" v="163" actId="478"/>
          <ac:spMkLst>
            <pc:docMk/>
            <pc:sldMk cId="0" sldId="267"/>
            <ac:spMk id="11301" creationId="{89E2D3CE-82BA-2E01-77D7-B74B422171A9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10:11.775" v="177" actId="478"/>
        <pc:sldMkLst>
          <pc:docMk/>
          <pc:sldMk cId="0" sldId="268"/>
        </pc:sldMkLst>
        <pc:spChg chg="add del mod">
          <ac:chgData name="Rafael Werkema" userId="b39bc1ff-338a-4307-afa8-191e1d1a6edb" providerId="ADAL" clId="{DDA78098-76C0-464A-BCE1-82D54E911BE1}" dt="2023-12-15T22:10:11.775" v="177" actId="478"/>
          <ac:spMkLst>
            <pc:docMk/>
            <pc:sldMk cId="0" sldId="268"/>
            <ac:spMk id="2" creationId="{6BD75E7C-D1D6-5E4D-1466-A961C921237B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3" creationId="{2ADF6989-655F-49FC-B817-30C4CE996D71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4" creationId="{E74E362D-D745-E977-8FE7-D1B2D39662AC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5" creationId="{F04E5EEF-C7C4-E9C0-5502-7099534C5F60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6" creationId="{D56528F3-9A82-8383-5230-F87F850FF5FE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7" creationId="{E09ADD9C-E793-65E1-8B8F-B4EF5FF22980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8" creationId="{C8509B29-07F4-543A-C7A0-AE7AEACC7C69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9" creationId="{BBEDE73F-322D-CB18-359C-5305E6C1DC00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0" creationId="{B294ECA5-F59C-60F0-E6C8-B4EFCFD88425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1" creationId="{C138D473-1321-1BCF-E509-39A106C4CC68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2" creationId="{6EF73FF9-983E-62AC-FFF5-31583E6E489D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3" creationId="{98694B74-CA38-F26F-0D40-C0BECE8042C0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4" creationId="{46A21E17-5B7E-4511-7641-AA4032B92B1B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5" creationId="{BADC26D7-802B-F165-9FD1-112FD9428B29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6" creationId="{31A700B3-5610-9298-4F63-E53FBE6A0B01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7" creationId="{2007D107-3A6A-3ADC-22F9-D255A0B4E1E5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8" creationId="{116B40A1-214A-7644-0758-6FB8B6CE7809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19" creationId="{4C2678E4-FEFF-5F8A-AE59-AB6000382C0A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0" creationId="{5744BA80-C9E5-6F7D-9345-5877C55D6B96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1" creationId="{05BC8264-4373-4B76-7D9A-E42A6CCE734A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2" creationId="{12F5ABF9-F413-0731-492D-AFB81D82E8E2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3" creationId="{64DD98EF-AEE2-9873-A419-01A4A9216FF6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4" creationId="{981878B6-C151-A6D0-EDBC-DF35B2FE5A71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5" creationId="{4C6161D4-D9BC-EFC1-4FFB-9126562517F5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6" creationId="{0A6CE552-790E-498C-CD76-DB2101C7C02A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7" creationId="{90EC62EE-6602-15EC-280F-462995EAE66C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8" creationId="{9E7B21D0-9F1E-CCB8-4ECF-D3846317D38F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29" creationId="{16404848-11AF-DE4D-6EC5-04ED45D3683D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30" creationId="{D9BD9320-E7BB-86D4-1174-2FEB7404F312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31" creationId="{A0384C6A-AD4E-3DFE-2700-288934971BC2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32" creationId="{FFCA8A1D-A2B4-2DF2-2B68-2FC14E215C61}"/>
          </ac:spMkLst>
        </pc:spChg>
        <pc:spChg chg="add mod">
          <ac:chgData name="Rafael Werkema" userId="b39bc1ff-338a-4307-afa8-191e1d1a6edb" providerId="ADAL" clId="{DDA78098-76C0-464A-BCE1-82D54E911BE1}" dt="2023-12-15T22:09:38.567" v="171"/>
          <ac:spMkLst>
            <pc:docMk/>
            <pc:sldMk cId="0" sldId="268"/>
            <ac:spMk id="33" creationId="{A22F4B0A-B1C4-0085-F8FB-572CC63C8ECE}"/>
          </ac:spMkLst>
        </pc:spChg>
        <pc:spChg chg="add del mod">
          <ac:chgData name="Rafael Werkema" userId="b39bc1ff-338a-4307-afa8-191e1d1a6edb" providerId="ADAL" clId="{DDA78098-76C0-464A-BCE1-82D54E911BE1}" dt="2023-12-15T22:10:07.268" v="176" actId="478"/>
          <ac:spMkLst>
            <pc:docMk/>
            <pc:sldMk cId="0" sldId="268"/>
            <ac:spMk id="34" creationId="{FD2D1A55-7D61-7ADC-A542-217D1E592CFD}"/>
          </ac:spMkLst>
        </pc:spChg>
        <pc:spChg chg="add del mod">
          <ac:chgData name="Rafael Werkema" userId="b39bc1ff-338a-4307-afa8-191e1d1a6edb" providerId="ADAL" clId="{DDA78098-76C0-464A-BCE1-82D54E911BE1}" dt="2023-12-15T22:10:07.268" v="176" actId="478"/>
          <ac:spMkLst>
            <pc:docMk/>
            <pc:sldMk cId="0" sldId="268"/>
            <ac:spMk id="35" creationId="{C07551C8-D217-64A5-A177-069A9B319AB0}"/>
          </ac:spMkLst>
        </pc:spChg>
        <pc:spChg chg="add del mod">
          <ac:chgData name="Rafael Werkema" userId="b39bc1ff-338a-4307-afa8-191e1d1a6edb" providerId="ADAL" clId="{DDA78098-76C0-464A-BCE1-82D54E911BE1}" dt="2023-12-15T22:10:07.268" v="176" actId="478"/>
          <ac:spMkLst>
            <pc:docMk/>
            <pc:sldMk cId="0" sldId="268"/>
            <ac:spMk id="36" creationId="{38A31678-3B41-DE35-9BE9-01AAB84A1DD7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37" creationId="{40385683-083B-BC44-6947-5B2863ED45FD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38" creationId="{6F193D3D-5432-A9BB-C694-67B3865AD505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39" creationId="{914605D0-70B0-1A17-DD2B-45C510F3158B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0" creationId="{822CB8AA-690A-D4EB-8D08-E898C42CF635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1" creationId="{EF9E6E01-009E-EEC8-612E-7C5898EE2152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2" creationId="{9A3870DD-A4AD-0DC2-A13D-5EE578906899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3" creationId="{EE35CF8C-5F88-17B7-E343-1CA666C4CF0C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4" creationId="{20F295B0-088A-0E5E-21CB-C277B97B79C7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5" creationId="{60AFBE1E-E513-E722-7649-90D9499E90AC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6" creationId="{25E86AF7-B1FB-B6AD-1564-5408E02E10CF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7" creationId="{3D2D1542-F2EC-6E4F-5A48-122C71C578D9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8" creationId="{221CD439-EB51-C057-6954-713814478CFF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49" creationId="{D919B0D3-284A-BA9D-385C-7C13F537472A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0" creationId="{4740D606-193A-7A21-11BC-6C7E7170648C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1" creationId="{9C00218A-986B-A424-554E-5E80E63CA59F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2" creationId="{CA7D713B-7FBF-68D6-C68F-85EF79259368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3" creationId="{61E729D9-2356-389B-1349-16ADD8430783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4" creationId="{8C9A59E3-A1D3-35DE-27A3-E865AB09B4FF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5" creationId="{34DC5AFB-820D-D4DE-1042-F2A7A0AB5885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6" creationId="{A710B7AD-873B-44BA-5505-572E944F98A9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7" creationId="{4889EB8F-0BD0-EDF9-EB70-E9D695519AE0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8" creationId="{1A100A4D-6349-BDF9-6F5B-7B794EA7359D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59" creationId="{E61AFBDC-3D4C-74CF-6668-3477349D3CD0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60" creationId="{62E52D47-4807-551E-97F2-24231314F9B7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61" creationId="{3A1DDE10-973F-DBF4-16DD-0B8433882444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62" creationId="{0779CC82-AC98-B808-F2E0-217845266C6A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63" creationId="{E75A1FBB-8C74-E232-04FE-846135852F90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12288" creationId="{5DA1D70C-BBA1-A661-2484-92BB9DF7A0FD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12325" creationId="{065377AA-A439-FFA6-14D6-585739DC7010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12331" creationId="{89A40C33-9684-B22C-5141-9D72C38A71B2}"/>
          </ac:spMkLst>
        </pc:spChg>
        <pc:spChg chg="del">
          <ac:chgData name="Rafael Werkema" userId="b39bc1ff-338a-4307-afa8-191e1d1a6edb" providerId="ADAL" clId="{DDA78098-76C0-464A-BCE1-82D54E911BE1}" dt="2023-12-15T22:09:38.117" v="170" actId="478"/>
          <ac:spMkLst>
            <pc:docMk/>
            <pc:sldMk cId="0" sldId="268"/>
            <ac:spMk id="12334" creationId="{27478195-4834-BCDB-942E-CF4B5A5FF761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10:38.507" v="182" actId="478"/>
        <pc:sldMkLst>
          <pc:docMk/>
          <pc:sldMk cId="0" sldId="269"/>
        </pc:sldMkLst>
        <pc:spChg chg="add del mod">
          <ac:chgData name="Rafael Werkema" userId="b39bc1ff-338a-4307-afa8-191e1d1a6edb" providerId="ADAL" clId="{DDA78098-76C0-464A-BCE1-82D54E911BE1}" dt="2023-12-15T22:10:32.121" v="180" actId="478"/>
          <ac:spMkLst>
            <pc:docMk/>
            <pc:sldMk cId="0" sldId="269"/>
            <ac:spMk id="2" creationId="{ED65DD42-1EAC-FF0C-E3D5-EB03B9BA24B2}"/>
          </ac:spMkLst>
        </pc:spChg>
        <pc:spChg chg="add del mod">
          <ac:chgData name="Rafael Werkema" userId="b39bc1ff-338a-4307-afa8-191e1d1a6edb" providerId="ADAL" clId="{DDA78098-76C0-464A-BCE1-82D54E911BE1}" dt="2023-12-15T22:10:32.121" v="180" actId="478"/>
          <ac:spMkLst>
            <pc:docMk/>
            <pc:sldMk cId="0" sldId="269"/>
            <ac:spMk id="3" creationId="{261C85D2-4B61-5CD8-49EC-C5CF7EB796E7}"/>
          </ac:spMkLst>
        </pc:spChg>
        <pc:spChg chg="add del mod">
          <ac:chgData name="Rafael Werkema" userId="b39bc1ff-338a-4307-afa8-191e1d1a6edb" providerId="ADAL" clId="{DDA78098-76C0-464A-BCE1-82D54E911BE1}" dt="2023-12-15T22:10:32.121" v="180" actId="478"/>
          <ac:spMkLst>
            <pc:docMk/>
            <pc:sldMk cId="0" sldId="269"/>
            <ac:spMk id="4" creationId="{55A5E12F-3ABD-64B6-DCC5-65A2BA641791}"/>
          </ac:spMkLst>
        </pc:spChg>
        <pc:spChg chg="add del mod">
          <ac:chgData name="Rafael Werkema" userId="b39bc1ff-338a-4307-afa8-191e1d1a6edb" providerId="ADAL" clId="{DDA78098-76C0-464A-BCE1-82D54E911BE1}" dt="2023-12-15T22:10:35.547" v="181" actId="478"/>
          <ac:spMkLst>
            <pc:docMk/>
            <pc:sldMk cId="0" sldId="269"/>
            <ac:spMk id="5" creationId="{41E5BB4E-04B8-D748-3F09-FE2F9E9A83A0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6" creationId="{23C2C52F-5E7E-ACAB-2C68-AC2B458C3C8C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7" creationId="{559B3432-2818-88FA-2971-C6B9F21DC3DE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8" creationId="{F372C0C1-A5A0-DE31-BA6F-2956B58A798B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9" creationId="{AA62C23E-7363-E34B-50D8-3A00F96B4F1A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0" creationId="{6656B4D5-EF73-63FE-3BC4-2332101E6025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1" creationId="{56E0B226-83EB-D8E0-D464-CAD8B1EBC7B4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2" creationId="{D05DB7F1-5EB7-5E4D-4776-B682B13DDE45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3" creationId="{7818BE73-3B28-9B0F-1799-1B590EEFA7B4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4" creationId="{9B8A8ADC-CECD-BA7D-BED3-79929594DD03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5" creationId="{1F2695B4-7FB6-D583-9CC6-36EDC1D4B6FE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6" creationId="{A6F245E7-B70A-1FF7-745D-D74A5F420449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7" creationId="{2D9A0FE5-CF97-B8D2-3BE5-67977CD52D35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8" creationId="{03A930C4-74CD-068C-DD30-766DC1807563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19" creationId="{ECFD14B2-A8D1-C530-B64E-85CB18B0B409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0" creationId="{FDC6AF6A-6584-2A5E-C10A-5143E470E7CC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1" creationId="{3CAFD46D-4798-0D53-4198-3C26F82F5766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2" creationId="{7FB7A057-D8FA-BB65-4175-AEAFB63F3BEA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3" creationId="{54BFEEEE-C1BD-613E-DD43-3A399B6E1A33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4" creationId="{CDFE38AE-ED7C-3FF5-D1B1-D88E71A9CD00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5" creationId="{CCD96E0E-F75C-E298-8860-50D6D9829B79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6" creationId="{F88FB770-16F7-C489-F87A-7A98FFC8BF34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7" creationId="{8C52CE96-ED87-2763-678C-2C103560FB5F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8" creationId="{100D33B9-F1BA-51EE-358A-B92ACC1EB3A7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29" creationId="{4A807F08-4F21-E274-C470-6953502CBDC1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0" creationId="{5B1991EB-3C09-5A1D-0647-30380830BA11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1" creationId="{8972C426-AE7D-120C-E993-0101DA67B96E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2" creationId="{8DBCC8B2-AFFD-7B3B-44C8-08C68EB245E0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3" creationId="{6B120C42-751E-8D3D-2C3C-ED13AD00718D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4" creationId="{46970381-EA28-69BA-AFB0-5DE4368444D4}"/>
          </ac:spMkLst>
        </pc:spChg>
        <pc:spChg chg="add mod">
          <ac:chgData name="Rafael Werkema" userId="b39bc1ff-338a-4307-afa8-191e1d1a6edb" providerId="ADAL" clId="{DDA78098-76C0-464A-BCE1-82D54E911BE1}" dt="2023-12-15T22:10:24.647" v="179"/>
          <ac:spMkLst>
            <pc:docMk/>
            <pc:sldMk cId="0" sldId="269"/>
            <ac:spMk id="35" creationId="{BD29BB2E-84AD-89DE-2627-9ABB33CD18FB}"/>
          </ac:spMkLst>
        </pc:spChg>
        <pc:spChg chg="add del mod">
          <ac:chgData name="Rafael Werkema" userId="b39bc1ff-338a-4307-afa8-191e1d1a6edb" providerId="ADAL" clId="{DDA78098-76C0-464A-BCE1-82D54E911BE1}" dt="2023-12-15T22:10:38.507" v="182" actId="478"/>
          <ac:spMkLst>
            <pc:docMk/>
            <pc:sldMk cId="0" sldId="269"/>
            <ac:spMk id="36" creationId="{EE994674-3488-1B59-48D0-5C25BE178372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37" creationId="{26F54689-8384-8ED3-C7B0-8CF673F35CD0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38" creationId="{60E30C41-4DF5-3C1F-0A00-705A1B627285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39" creationId="{01126AE2-ED26-F8B6-FCB8-1C5586AC95E8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0" creationId="{F6444438-DD5F-9EC5-8D78-7A2E200FDCCD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1" creationId="{091122BF-6DC5-CA67-5C01-8F4F7C7BF80A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2" creationId="{FA7708CF-D298-1501-4A72-1A19F27B513D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3" creationId="{392B2CCE-9BAE-247A-BB88-A768E982088A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4" creationId="{A53E51CB-52AB-CD87-A4AB-F2DBF3266011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5" creationId="{7F474810-6363-8F43-D10B-FDCA028F6C59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6" creationId="{F69EE89F-9CC3-72D8-5959-F289677D5B05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7" creationId="{B7717242-DE54-B9B0-BF65-A01629621FD8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8" creationId="{882D4DEF-BB15-9090-DBA5-D01BD5E617EE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49" creationId="{E25E8009-7530-5788-F82B-F40B89901725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0" creationId="{83FE5FE3-6638-20BB-19E8-5F113E37152F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1" creationId="{FDBDD057-E544-C80C-B7A8-39B112A39E23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2" creationId="{D5E1EED5-DE78-AEDC-89CD-E842CCDD1AFD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3" creationId="{B204B0F1-B47D-8DC5-5874-2AAF31BB0600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4" creationId="{0C8226FE-4777-8076-C393-7416258F3F1C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5" creationId="{6E34224C-3E41-0C71-91BC-C466A8A4BAD3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6" creationId="{52511E12-E085-5B90-FF71-7477A12D8282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7" creationId="{DAEDAFE2-4E9A-46EB-A967-A48314268739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59" creationId="{73A672CF-C9A9-A076-01C9-EEA109329125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60" creationId="{477EA985-56E9-E2D1-47A0-A6E79169FB53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61" creationId="{158D10AF-CADB-E4B7-7155-421EEB4D3A7C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12" creationId="{3C5880D8-4981-55FA-96E5-AA245EFF5EB5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13" creationId="{68F464CE-E8A8-E5A9-9D9A-23CD40BDE05E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44" creationId="{4968B000-109B-053F-5070-54CDA3BBBC9F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45" creationId="{5666D82F-6D8E-29B8-6871-F2D39E703693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47" creationId="{0CED8AED-0C55-1D5F-6AF2-B6DD7FBF2A6C}"/>
          </ac:spMkLst>
        </pc:spChg>
        <pc:spChg chg="del">
          <ac:chgData name="Rafael Werkema" userId="b39bc1ff-338a-4307-afa8-191e1d1a6edb" providerId="ADAL" clId="{DDA78098-76C0-464A-BCE1-82D54E911BE1}" dt="2023-12-15T22:10:24.187" v="178" actId="478"/>
          <ac:spMkLst>
            <pc:docMk/>
            <pc:sldMk cId="0" sldId="269"/>
            <ac:spMk id="13348" creationId="{49496AA5-2C28-2682-A735-37644E35874F}"/>
          </ac:spMkLst>
        </pc:spChg>
      </pc:sldChg>
      <pc:sldChg chg="addSp delSp modSp setBg">
        <pc:chgData name="Rafael Werkema" userId="b39bc1ff-338a-4307-afa8-191e1d1a6edb" providerId="ADAL" clId="{DDA78098-76C0-464A-BCE1-82D54E911BE1}" dt="2023-12-15T22:11:51.276" v="195" actId="1076"/>
        <pc:sldMkLst>
          <pc:docMk/>
          <pc:sldMk cId="0" sldId="270"/>
        </pc:sldMkLst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2" creationId="{BCEA9B0C-F123-5F38-231B-EA12B08D205E}"/>
          </ac:spMkLst>
        </pc:spChg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3" creationId="{8A273966-2E6B-8DD3-4181-93B21473E1E4}"/>
          </ac:spMkLst>
        </pc:spChg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4" creationId="{82BB7D1B-97E9-5788-AEF3-AC400A6DA109}"/>
          </ac:spMkLst>
        </pc:spChg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5" creationId="{3148EEED-EA78-D572-A4C9-8DB19C1D1516}"/>
          </ac:spMkLst>
        </pc:spChg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6" creationId="{91CFEBF1-A514-AD99-CA60-CB86A1460F9F}"/>
          </ac:spMkLst>
        </pc:spChg>
        <pc:spChg chg="add del mod">
          <ac:chgData name="Rafael Werkema" userId="b39bc1ff-338a-4307-afa8-191e1d1a6edb" providerId="ADAL" clId="{DDA78098-76C0-464A-BCE1-82D54E911BE1}" dt="2023-12-15T22:10:57.749" v="185" actId="478"/>
          <ac:spMkLst>
            <pc:docMk/>
            <pc:sldMk cId="0" sldId="270"/>
            <ac:spMk id="7" creationId="{681C8F8D-9BAB-04D7-1329-4DF33B4E06F5}"/>
          </ac:spMkLst>
        </pc:spChg>
        <pc:spChg chg="add mod">
          <ac:chgData name="Rafael Werkema" userId="b39bc1ff-338a-4307-afa8-191e1d1a6edb" providerId="ADAL" clId="{DDA78098-76C0-464A-BCE1-82D54E911BE1}" dt="2023-12-15T22:10:46.337" v="184"/>
          <ac:spMkLst>
            <pc:docMk/>
            <pc:sldMk cId="0" sldId="270"/>
            <ac:spMk id="8" creationId="{B7C1BBF4-4D17-2472-DF8F-530365DBC05C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9" creationId="{4668ECB7-7D99-1D44-9F87-2095607E0CDD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0" creationId="{D9D63C6A-E523-4A60-E2A7-B03CC9CFB5A3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1" creationId="{D5DDE92A-1511-F0A5-5F04-43FA0F067D26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2" creationId="{D6A79102-689D-1930-48CA-74765F3B2E8F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3" creationId="{72D959B9-ECD0-1679-F46E-635CEEF0B12C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4" creationId="{C3C6A45D-D8CC-5603-B437-C4E2B37C3766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15" creationId="{60201E3B-E974-B334-843D-D6DD4CE8F946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16" creationId="{E4B0C51E-FC81-D5ED-1316-7CA887AB0C82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17" creationId="{FFE30F77-E00C-ED56-137F-3D8A96CE74DF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18" creationId="{2445E563-0924-B971-0AA5-075F9D9DD9E2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19" creationId="{FE07068A-18CA-5A75-0CA0-5C7B4664AD11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20" creationId="{3DC62E2D-EA6A-8834-7608-3B1D883D1792}"/>
          </ac:spMkLst>
        </pc:spChg>
        <pc:spChg chg="add mod">
          <ac:chgData name="Rafael Werkema" userId="b39bc1ff-338a-4307-afa8-191e1d1a6edb" providerId="ADAL" clId="{DDA78098-76C0-464A-BCE1-82D54E911BE1}" dt="2023-12-15T22:11:29.592" v="192" actId="1076"/>
          <ac:spMkLst>
            <pc:docMk/>
            <pc:sldMk cId="0" sldId="270"/>
            <ac:spMk id="21" creationId="{00B54876-5B3C-9344-5DF4-D40D5D301610}"/>
          </ac:spMkLst>
        </pc:spChg>
        <pc:spChg chg="add mod">
          <ac:chgData name="Rafael Werkema" userId="b39bc1ff-338a-4307-afa8-191e1d1a6edb" providerId="ADAL" clId="{DDA78098-76C0-464A-BCE1-82D54E911BE1}" dt="2023-12-15T22:11:08.197" v="190" actId="1037"/>
          <ac:spMkLst>
            <pc:docMk/>
            <pc:sldMk cId="0" sldId="270"/>
            <ac:spMk id="22" creationId="{71906F0A-33ED-73CF-27CD-7318FBCC72D8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3" creationId="{1F59F766-C2FC-00CC-3F4E-B36B3ADA05B3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4" creationId="{9207B0F3-2538-7120-FA17-7B327CE4C586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5" creationId="{31B9EB6A-6020-B67E-5AA6-369548DCDFF4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6" creationId="{76C8388F-E2BA-D2FA-1818-B5DAFB4C6A5D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7" creationId="{213F5E7E-4043-C5F7-27CF-48E80AF82980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8" creationId="{709B2A6E-6EFA-1D43-982D-9E072C89BC2E}"/>
          </ac:spMkLst>
        </pc:spChg>
        <pc:spChg chg="add mod">
          <ac:chgData name="Rafael Werkema" userId="b39bc1ff-338a-4307-afa8-191e1d1a6edb" providerId="ADAL" clId="{DDA78098-76C0-464A-BCE1-82D54E911BE1}" dt="2023-12-15T22:11:21.562" v="191" actId="1076"/>
          <ac:spMkLst>
            <pc:docMk/>
            <pc:sldMk cId="0" sldId="270"/>
            <ac:spMk id="29" creationId="{1B88E738-D0E7-AA45-C218-A2F252894494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0" creationId="{023ADC14-4F64-C336-C2CF-C10AA18DC87A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1" creationId="{D4952761-C1A1-199D-26C3-4B184901444B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2" creationId="{7D37261F-9611-D1C1-8A3D-E2AABC1881DE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3" creationId="{03ADD6FE-D574-8897-18EC-DFD1F13791B8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4" creationId="{71A2B3B5-8E00-BC45-F56B-0E4C63A08BCB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5" creationId="{545BB07A-5466-3022-F09B-51A4344A326B}"/>
          </ac:spMkLst>
        </pc:spChg>
        <pc:spChg chg="add mod">
          <ac:chgData name="Rafael Werkema" userId="b39bc1ff-338a-4307-afa8-191e1d1a6edb" providerId="ADAL" clId="{DDA78098-76C0-464A-BCE1-82D54E911BE1}" dt="2023-12-15T22:11:41.241" v="193" actId="1076"/>
          <ac:spMkLst>
            <pc:docMk/>
            <pc:sldMk cId="0" sldId="270"/>
            <ac:spMk id="36" creationId="{F4C39510-AF02-F9D1-0933-1CC90A7DC47F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37" creationId="{01A99BE3-AF33-FFA5-B296-8C83C67512B4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38" creationId="{A3C5A45A-FC6F-C2DD-AB83-4BF061AA2309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39" creationId="{FB240956-3ED1-5AAA-0A60-2DAF812ED7E0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0" creationId="{CC3F7C94-2187-9A47-4B5B-05067AA07C5F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1" creationId="{5660DE59-78F4-E8AE-B08B-8B88774EFA91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2" creationId="{224F7540-9CC3-374C-0468-5977D073AD10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3" creationId="{69137961-9EA7-E0B5-EAF9-984988A1ED9D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4" creationId="{82CDFF0E-91D7-F652-B860-4B27B2E333A4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5" creationId="{99521FCB-2CB4-54BC-9314-71F77A7DB007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6" creationId="{0503A513-D0F8-75AE-7141-6096090CE802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7" creationId="{CC3C53A8-D63D-8AED-4E4E-850A1A385C22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8" creationId="{CD9B58F7-4DEA-85D8-93C1-83AFF9CB9257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49" creationId="{26EC11E3-C9E6-7359-707C-48C8895D463A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0" creationId="{EDDAEFF1-A72D-7D2A-86EC-77BF3581582E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1" creationId="{DD479F29-9EB5-DA75-28C7-683DFE52D943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2" creationId="{F8360898-63DB-3D9C-9922-CE1D5CB768B5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3" creationId="{994E2622-6CFF-A508-890F-DBCD991DE472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4" creationId="{F323FDE0-3BD4-7C49-4DB9-099EBFC6B0FF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5" creationId="{94A6B003-3F13-B0FF-A81C-E5A0A78BA3C1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6" creationId="{019CA955-6F32-5A03-6F5C-0D019E74AC5C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7" creationId="{08660EC7-FD03-9D98-E946-78EDA1451A82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8" creationId="{FFA34AC4-5DB3-B293-3265-D7B34E42BEDC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59" creationId="{8BEC2255-565B-C529-DED1-61FEB32E0ABA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60" creationId="{D1D79761-2A38-2219-1EE4-34731B1E1AD0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61" creationId="{CE14879A-19F2-BAF7-78F8-4D3CD95A6583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62" creationId="{0040C50B-4F8A-E29F-F2C4-DE32AB98981D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63" creationId="{A2C29773-1892-24EB-6F07-FB33C3D56E74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14336" creationId="{54D73001-13F9-A7D4-3625-12BD879220D4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14337" creationId="{8606CDB0-8F44-0030-9796-8AA7E6895AC2}"/>
          </ac:spMkLst>
        </pc:spChg>
        <pc:spChg chg="add mod">
          <ac:chgData name="Rafael Werkema" userId="b39bc1ff-338a-4307-afa8-191e1d1a6edb" providerId="ADAL" clId="{DDA78098-76C0-464A-BCE1-82D54E911BE1}" dt="2023-12-15T22:11:51.276" v="195" actId="1076"/>
          <ac:spMkLst>
            <pc:docMk/>
            <pc:sldMk cId="0" sldId="270"/>
            <ac:spMk id="14338" creationId="{62E29898-DB8A-7963-0DF4-FD850053DCCB}"/>
          </ac:spMkLst>
        </pc:spChg>
        <pc:spChg chg="add mod">
          <ac:chgData name="Rafael Werkema" userId="b39bc1ff-338a-4307-afa8-191e1d1a6edb" providerId="ADAL" clId="{DDA78098-76C0-464A-BCE1-82D54E911BE1}" dt="2023-12-15T22:11:51.276" v="195" actId="1076"/>
          <ac:spMkLst>
            <pc:docMk/>
            <pc:sldMk cId="0" sldId="270"/>
            <ac:spMk id="14339" creationId="{9ABCB119-DB2F-9608-3875-118E20D5D0D5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14373" creationId="{E5F80502-69CA-0A76-BEE1-551B9F6CE715}"/>
          </ac:spMkLst>
        </pc:spChg>
        <pc:spChg chg="del">
          <ac:chgData name="Rafael Werkema" userId="b39bc1ff-338a-4307-afa8-191e1d1a6edb" providerId="ADAL" clId="{DDA78098-76C0-464A-BCE1-82D54E911BE1}" dt="2023-12-15T22:10:45.761" v="183" actId="478"/>
          <ac:spMkLst>
            <pc:docMk/>
            <pc:sldMk cId="0" sldId="270"/>
            <ac:spMk id="14374" creationId="{BDFE3DC7-6CAA-A522-5EEB-F2B23A58A770}"/>
          </ac:spMkLst>
        </pc:spChg>
      </pc:sldChg>
      <pc:sldChg chg="setBg">
        <pc:chgData name="Rafael Werkema" userId="b39bc1ff-338a-4307-afa8-191e1d1a6edb" providerId="ADAL" clId="{DDA78098-76C0-464A-BCE1-82D54E911BE1}" dt="2023-12-15T21:09:54.331" v="31"/>
        <pc:sldMkLst>
          <pc:docMk/>
          <pc:sldMk cId="0" sldId="271"/>
        </pc:sldMkLst>
      </pc:sldChg>
      <pc:sldChg chg="setBg">
        <pc:chgData name="Rafael Werkema" userId="b39bc1ff-338a-4307-afa8-191e1d1a6edb" providerId="ADAL" clId="{DDA78098-76C0-464A-BCE1-82D54E911BE1}" dt="2023-12-15T21:10:15.110" v="33"/>
        <pc:sldMkLst>
          <pc:docMk/>
          <pc:sldMk cId="0" sldId="273"/>
        </pc:sldMkLst>
      </pc:sldChg>
      <pc:sldChg chg="setBg">
        <pc:chgData name="Rafael Werkema" userId="b39bc1ff-338a-4307-afa8-191e1d1a6edb" providerId="ADAL" clId="{DDA78098-76C0-464A-BCE1-82D54E911BE1}" dt="2023-12-15T21:10:33.342" v="35"/>
        <pc:sldMkLst>
          <pc:docMk/>
          <pc:sldMk cId="0" sldId="274"/>
        </pc:sldMkLst>
      </pc:sldChg>
      <pc:sldChg chg="setBg">
        <pc:chgData name="Rafael Werkema" userId="b39bc1ff-338a-4307-afa8-191e1d1a6edb" providerId="ADAL" clId="{DDA78098-76C0-464A-BCE1-82D54E911BE1}" dt="2023-12-15T21:10:48.575" v="37"/>
        <pc:sldMkLst>
          <pc:docMk/>
          <pc:sldMk cId="0" sldId="275"/>
        </pc:sldMkLst>
      </pc:sldChg>
      <pc:sldChg chg="setBg">
        <pc:chgData name="Rafael Werkema" userId="b39bc1ff-338a-4307-afa8-191e1d1a6edb" providerId="ADAL" clId="{DDA78098-76C0-464A-BCE1-82D54E911BE1}" dt="2023-12-15T21:11:16.424" v="39"/>
        <pc:sldMkLst>
          <pc:docMk/>
          <pc:sldMk cId="0" sldId="276"/>
        </pc:sldMkLst>
      </pc:sldChg>
      <pc:sldChg chg="setBg">
        <pc:chgData name="Rafael Werkema" userId="b39bc1ff-338a-4307-afa8-191e1d1a6edb" providerId="ADAL" clId="{DDA78098-76C0-464A-BCE1-82D54E911BE1}" dt="2023-12-15T21:11:45.632" v="41"/>
        <pc:sldMkLst>
          <pc:docMk/>
          <pc:sldMk cId="0" sldId="277"/>
        </pc:sldMkLst>
      </pc:sldChg>
      <pc:sldChg chg="setBg">
        <pc:chgData name="Rafael Werkema" userId="b39bc1ff-338a-4307-afa8-191e1d1a6edb" providerId="ADAL" clId="{DDA78098-76C0-464A-BCE1-82D54E911BE1}" dt="2023-12-15T21:12:02.184" v="43"/>
        <pc:sldMkLst>
          <pc:docMk/>
          <pc:sldMk cId="0" sldId="278"/>
        </pc:sldMkLst>
      </pc:sldChg>
      <pc:sldChg chg="setBg">
        <pc:chgData name="Rafael Werkema" userId="b39bc1ff-338a-4307-afa8-191e1d1a6edb" providerId="ADAL" clId="{DDA78098-76C0-464A-BCE1-82D54E911BE1}" dt="2023-12-15T21:12:19.988" v="45"/>
        <pc:sldMkLst>
          <pc:docMk/>
          <pc:sldMk cId="0" sldId="279"/>
        </pc:sldMkLst>
      </pc:sldChg>
      <pc:sldChg chg="add setBg">
        <pc:chgData name="Rafael Werkema" userId="b39bc1ff-338a-4307-afa8-191e1d1a6edb" providerId="ADAL" clId="{DDA78098-76C0-464A-BCE1-82D54E911BE1}" dt="2023-12-15T22:16:09.984" v="200"/>
        <pc:sldMkLst>
          <pc:docMk/>
          <pc:sldMk cId="850717675" sldId="280"/>
        </pc:sldMkLst>
      </pc:sldChg>
      <pc:sldChg chg="new del">
        <pc:chgData name="Rafael Werkema" userId="b39bc1ff-338a-4307-afa8-191e1d1a6edb" providerId="ADAL" clId="{DDA78098-76C0-464A-BCE1-82D54E911BE1}" dt="2023-12-15T22:15:46.476" v="197" actId="680"/>
        <pc:sldMkLst>
          <pc:docMk/>
          <pc:sldMk cId="1964295495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87C4-B84D-41EC-A5A4-726CC35791C1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C719-A40E-43CE-AE8A-2731BF2625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84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52C76-6685-4ADC-972A-D3F18BE0CBA5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37CA8-67B0-4778-8E8B-B6220EB603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10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63973-6B50-4ED4-9423-6F0DF26CD4A3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F578-AE47-42D4-9F02-A97EE419EB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80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B1865-3FDF-49BC-B2AE-34E2E22D636E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873A4-1503-4461-8D2B-0D442B362D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67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10A4-E068-4CEC-A1D6-5BC19980A1E6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0A5F-02CA-4C62-8C4D-4F3B08F7D5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58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16C60-02A2-46A3-A7FC-38274518413D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F770-7F64-4784-BF87-A8D49C1933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44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56FC-AB31-421C-B2CB-7ED9CF6B0C0A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EF410-D207-4BA1-BC3F-5EEA830B4F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52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D0B4-2235-46E4-9C5B-DE77E170D6BF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9211-DDC9-415E-9E17-45CFB07DF2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03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2C87-FF8F-4743-A41F-8CF08F4BCC9A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8A7C0-FEB6-40BC-BCC8-C714DB7644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27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5078D-8F17-49DD-93FA-47129A990BE6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E78A-3F81-4314-A02E-87BACCDCF6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07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1338-63DE-4FFE-8060-49E9F4B4DEA1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EC79-8681-4DBB-9EA8-C4E836FAE8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06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731B5C-5A33-4141-8372-77BF01B7A557}" type="datetimeFigureOut">
              <a:rPr lang="pt-BR"/>
              <a:pPr>
                <a:defRPr/>
              </a:pPr>
              <a:t>15/12/2023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B82931-D268-4B16-967D-E9775E4CD1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3"/>
          <p:cNvSpPr txBox="1">
            <a:spLocks noChangeArrowheads="1"/>
          </p:cNvSpPr>
          <p:nvPr/>
        </p:nvSpPr>
        <p:spPr bwMode="auto">
          <a:xfrm>
            <a:off x="3236913" y="5964238"/>
            <a:ext cx="406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dirty="0"/>
              <a:t>Digite aqui seu nome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71">
            <a:extLst>
              <a:ext uri="{FF2B5EF4-FFF2-40B4-BE49-F238E27FC236}">
                <a16:creationId xmlns:a16="http://schemas.microsoft.com/office/drawing/2014/main" id="{883A573D-632C-5B22-FA27-001E5572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04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" name="CaixaDeTexto 71">
            <a:extLst>
              <a:ext uri="{FF2B5EF4-FFF2-40B4-BE49-F238E27FC236}">
                <a16:creationId xmlns:a16="http://schemas.microsoft.com/office/drawing/2014/main" id="{47CE3E9B-95F1-DA10-80D9-D4AE65DFA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33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" name="CaixaDeTexto 71">
            <a:extLst>
              <a:ext uri="{FF2B5EF4-FFF2-40B4-BE49-F238E27FC236}">
                <a16:creationId xmlns:a16="http://schemas.microsoft.com/office/drawing/2014/main" id="{D275AC52-97B6-E642-4560-1BB4E915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" name="CaixaDeTexto 71">
            <a:extLst>
              <a:ext uri="{FF2B5EF4-FFF2-40B4-BE49-F238E27FC236}">
                <a16:creationId xmlns:a16="http://schemas.microsoft.com/office/drawing/2014/main" id="{D7B97D3C-3A82-23B6-B3D7-96B59663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DD9CACFB-C282-12C9-FF0C-78AC5E483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87C37960-8887-AB58-00BD-ABC92A914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7A1A77B3-B357-48A9-C3FD-C76B2AA03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69538515-5841-8624-E86A-F5A759DA5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7806D7FF-37F7-27EE-9B02-9EDFB3A4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49B909D2-C03A-6334-36C7-AFA63AD9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DEA563B8-7AD4-66C0-7A50-8B71B400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8AB7B444-BCDC-4116-D97D-AE3B7AD9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4B36FA02-A6AB-B0BB-60FB-0413ED0E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9E28A1A4-2CA4-7595-2D1C-B840F2FA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7C6C6041-2677-FA1A-D7B6-8028692C2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2C980527-7F17-0283-76FB-C0E1A48D1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AEA63688-4425-9E6A-F526-1919FD7CF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51E369E5-1120-9D85-471E-2DD21C214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402278C6-AA7D-4F11-60D6-E07D57ADC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ECFAA1E6-C2A3-DCA3-83B0-2EB4908A9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7920D143-AD82-576A-9F64-2AAB47B8B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608A5E40-00FA-E8B1-C167-BAE68E8C7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EAB68E00-7C21-3149-5822-5998AB18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2B7BEA52-E630-E16C-B3A2-806C038A5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50B938EC-A0AB-C168-01B7-572851608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9879F11F-E889-DCC2-BD9F-4AEE94781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706822F3-2CDC-E91E-EE2D-D49FAB379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2F301199-F4CF-4233-E427-B42DEC98F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BF604C98-F991-816D-BBB2-5D0DBE984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DA378443-90DB-4D20-AF4B-DE0F3F3D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9C4C38C7-D389-0016-FA62-81A6F9D2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1">
            <a:extLst>
              <a:ext uri="{FF2B5EF4-FFF2-40B4-BE49-F238E27FC236}">
                <a16:creationId xmlns:a16="http://schemas.microsoft.com/office/drawing/2014/main" id="{72789879-6DC3-92B7-2DD7-70B69E20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6F6572E7-A594-4437-3A17-ECE47432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48067080-3D2F-5529-6032-483496642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9DB7921D-ACB4-CF8B-D0B5-C73EB8F24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0984C02E-E1A2-92BE-A0B9-6F207B01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924BF47B-935D-16D2-F002-83226AC32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CCF40B2E-FE67-FF10-D6DB-C0C779A3C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DC39A175-0686-EBC2-D0A3-E102FA254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8ED53BB4-7D75-F4FD-B21E-F25C3A5C1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8FF0E3D8-7478-E555-5640-02A7BC8F7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74FACFD9-C149-9371-B6FE-07A2DF126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E32A194E-F038-7589-B1C6-10AC64B39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BEFAF95E-0378-5247-DB19-F005FAA5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505BAE94-EC94-5EA8-B4DF-71237EE5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EEE0BF5F-FB72-B061-1FD3-A236A141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3CF41AC0-C146-0D18-C3E2-B41BD393B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F565A9F4-2AA7-B809-26F2-7CC11224C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C6F4F6DB-0A8A-B542-185D-1CFDA4FA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3A3F0CE5-FFEF-3AAF-5617-7F9AFC5C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9B71C7D1-9530-18F5-D465-105E2BA42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488A0E42-AC37-B3B0-BDB9-7A6E77872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B97C0DEF-27BC-D8D8-60E5-76E5D381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92003D5E-D559-ED44-6DF7-640775797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9AC0EA2F-FBE8-3859-B14F-9652C28B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154E8AD0-9C9C-0515-BD44-177097E7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2EFDF534-8D4B-BC9E-3866-976366E30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3458F4E6-1FDF-B1B7-10A7-2A445A48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8FA2FA02-9B78-DBD0-6C7C-7874F4B7E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E52FE58E-2085-66B5-C51C-2BD11BA8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84C1BE54-35D1-EF27-629B-17850D78B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272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02EAEF1B-77F6-FC80-2991-59513A60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78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1">
            <a:extLst>
              <a:ext uri="{FF2B5EF4-FFF2-40B4-BE49-F238E27FC236}">
                <a16:creationId xmlns:a16="http://schemas.microsoft.com/office/drawing/2014/main" id="{7A72E70B-C7C9-868D-0D0E-77D687437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4E4CAC7E-B985-105F-A260-BB6BA30CA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9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0BD50906-B389-3847-66BD-512E23753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118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BAEBB2C7-17C9-A983-3DCE-B5251643E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21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F1F3DDF9-91B0-B175-501F-31AA0270D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450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0A60BF63-2246-37A3-7BC8-50F5AEB6C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56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B3054602-21AA-30AE-FBFD-097A6B1C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862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95B7E160-44C6-57A6-D5FE-2ADE1A9C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853" y="245742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97C1E3DD-DF84-FBAD-EF03-261FE782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28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EBA15865-90DC-7078-71E4-665986EBA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7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3B21B716-58F2-67F7-520F-B34841DFE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860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F7C3F34B-80D4-2D01-B17A-B0D08DB8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789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C48CBABB-55D5-6F86-4A75-78297BA7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995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941DDE61-878D-2187-7AA8-E92A9386F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201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FFBEF393-5C97-3F6E-8727-00CFE1919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92" y="3386431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A3C574A6-AC37-AD1B-1B7A-977BCF493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28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78DCEC65-0D9E-33A1-34C2-376CBE2AE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7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30447FF6-B9C9-FD5C-9D67-634A33BD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860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3C92EF76-2FFD-FEAF-13EA-EDA805C1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789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6CEE0AE3-4A3F-8EEE-7EF7-07199A1D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995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361C7D9F-5FFA-31DE-AF49-C3ABC976A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201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EB4A96D1-4B6C-9EAD-EFF1-782CAD7D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92" y="4115410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5AE235B8-DDC8-E7DF-1740-F8CC68EEB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90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C98ECE3D-C04E-104E-1F95-CAFB3CB7D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19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FD5F9642-E0DE-2713-3580-B81EE2B91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922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8C289243-2FBA-79BC-07FD-2C2C93D81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851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E6BD7548-CCD1-182D-4045-1C353CD2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057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4C81E9EC-E754-5029-E17F-06175B8EC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263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6" name="CaixaDeTexto 71">
            <a:extLst>
              <a:ext uri="{FF2B5EF4-FFF2-40B4-BE49-F238E27FC236}">
                <a16:creationId xmlns:a16="http://schemas.microsoft.com/office/drawing/2014/main" id="{B359C4CF-70A8-73A3-8781-A41FF43E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254" y="51064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2" name="CaixaDeTexto 71">
            <a:extLst>
              <a:ext uri="{FF2B5EF4-FFF2-40B4-BE49-F238E27FC236}">
                <a16:creationId xmlns:a16="http://schemas.microsoft.com/office/drawing/2014/main" id="{B972083F-37BB-87B4-CF9A-F413CB88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8" y="60870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71">
            <a:extLst>
              <a:ext uri="{FF2B5EF4-FFF2-40B4-BE49-F238E27FC236}">
                <a16:creationId xmlns:a16="http://schemas.microsoft.com/office/drawing/2014/main" id="{2ADF6989-655F-49FC-B817-30C4CE996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33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" name="CaixaDeTexto 71">
            <a:extLst>
              <a:ext uri="{FF2B5EF4-FFF2-40B4-BE49-F238E27FC236}">
                <a16:creationId xmlns:a16="http://schemas.microsoft.com/office/drawing/2014/main" id="{E74E362D-D745-E977-8FE7-D1B2D396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" name="CaixaDeTexto 71">
            <a:extLst>
              <a:ext uri="{FF2B5EF4-FFF2-40B4-BE49-F238E27FC236}">
                <a16:creationId xmlns:a16="http://schemas.microsoft.com/office/drawing/2014/main" id="{F04E5EEF-C7C4-E9C0-5502-7099534C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D56528F3-9A82-8383-5230-F87F850F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E09ADD9C-E793-65E1-8B8F-B4EF5FF2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C8509B29-07F4-543A-C7A0-AE7AEACC7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BBEDE73F-322D-CB18-359C-5305E6C1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B294ECA5-F59C-60F0-E6C8-B4EFCFD88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C138D473-1321-1BCF-E509-39A106C4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6EF73FF9-983E-62AC-FFF5-31583E6E4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98694B74-CA38-F26F-0D40-C0BECE80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46A21E17-5B7E-4511-7641-AA4032B92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BADC26D7-802B-F165-9FD1-112FD9428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31A700B3-5610-9298-4F63-E53FBE6A0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2007D107-3A6A-3ADC-22F9-D255A0B4E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116B40A1-214A-7644-0758-6FB8B6CE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4C2678E4-FEFF-5F8A-AE59-AB6000382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5744BA80-C9E5-6F7D-9345-5877C55D6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05BC8264-4373-4B76-7D9A-E42A6CCE7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12F5ABF9-F413-0731-492D-AFB81D82E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64DD98EF-AEE2-9873-A419-01A4A921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981878B6-C151-A6D0-EDBC-DF35B2F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4C6161D4-D9BC-EFC1-4FFB-9126562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0A6CE552-790E-498C-CD76-DB2101C7C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90EC62EE-6602-15EC-280F-462995EAE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9E7B21D0-9F1E-CCB8-4ECF-D3846317D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16404848-11AF-DE4D-6EC5-04ED45D3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D9BD9320-E7BB-86D4-1174-2FEB7404F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A0384C6A-AD4E-3DFE-2700-28893497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FFCA8A1D-A2B4-2DF2-2B68-2FC14E215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A22F4B0A-B1C4-0085-F8FB-572CC63C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1">
            <a:extLst>
              <a:ext uri="{FF2B5EF4-FFF2-40B4-BE49-F238E27FC236}">
                <a16:creationId xmlns:a16="http://schemas.microsoft.com/office/drawing/2014/main" id="{23C2C52F-5E7E-ACAB-2C68-AC2B458C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559B3432-2818-88FA-2971-C6B9F21DC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F372C0C1-A5A0-DE31-BA6F-2956B58A7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AA62C23E-7363-E34B-50D8-3A00F96B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6656B4D5-EF73-63FE-3BC4-2332101E6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56E0B226-83EB-D8E0-D464-CAD8B1EB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D05DB7F1-5EB7-5E4D-4776-B682B13DD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7818BE73-3B28-9B0F-1799-1B590EEF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9B8A8ADC-CECD-BA7D-BED3-79929594D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1F2695B4-7FB6-D583-9CC6-36EDC1D4B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A6F245E7-B70A-1FF7-745D-D74A5F420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2D9A0FE5-CF97-B8D2-3BE5-67977CD52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03A930C4-74CD-068C-DD30-766DC1807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ECFD14B2-A8D1-C530-B64E-85CB18B0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FDC6AF6A-6584-2A5E-C10A-5143E470E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3CAFD46D-4798-0D53-4198-3C26F82F5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7FB7A057-D8FA-BB65-4175-AEAFB63F3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54BFEEEE-C1BD-613E-DD43-3A399B6E1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CDFE38AE-ED7C-3FF5-D1B1-D88E71A9C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CCD96E0E-F75C-E298-8860-50D6D9829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F88FB770-16F7-C489-F87A-7A98FFC8B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8C52CE96-ED87-2763-678C-2C103560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100D33B9-F1BA-51EE-358A-B92ACC1EB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4A807F08-4F21-E274-C470-6953502CB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5B1991EB-3C09-5A1D-0647-30380830B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8972C426-AE7D-120C-E993-0101DA67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8DBCC8B2-AFFD-7B3B-44C8-08C68EB24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6B120C42-751E-8D3D-2C3C-ED13AD007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46970381-EA28-69BA-AFB0-5DE436844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272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BD29BB2E-84AD-89DE-2627-9ABB33CD1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78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1">
            <a:extLst>
              <a:ext uri="{FF2B5EF4-FFF2-40B4-BE49-F238E27FC236}">
                <a16:creationId xmlns:a16="http://schemas.microsoft.com/office/drawing/2014/main" id="{B7C1BBF4-4D17-2472-DF8F-530365DB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4668ECB7-7D99-1D44-9F87-2095607E0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00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D9D63C6A-E523-4A60-E2A7-B03CC9CFB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829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D5DDE92A-1511-F0A5-5F04-43FA0F067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32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D6A79102-689D-1930-48CA-74765F3B2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161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72D959B9-ECD0-1679-F46E-635CEEF0B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67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C3C6A45D-D8CC-5603-B437-C4E2B37C3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573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60201E3B-E974-B334-843D-D6DD4CE8F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564" y="238841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E4B0C51E-FC81-D5ED-1316-7CA887AB0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00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FFE30F77-E00C-ED56-137F-3D8A96CE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829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2445E563-0924-B971-0AA5-075F9D9D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32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FE07068A-18CA-5A75-0CA0-5C7B4664A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161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3DC62E2D-EA6A-8834-7608-3B1D883D1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67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00B54876-5B3C-9344-5DF4-D40D5D30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573" y="3368665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71906F0A-33ED-73CF-27CD-7318FBCC7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779" y="3379423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1F59F766-C2FC-00CC-3F4E-B36B3ADA0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00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9207B0F3-2538-7120-FA17-7B327CE4C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829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31B9EB6A-6020-B67E-5AA6-369548DCD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32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76C8388F-E2BA-D2FA-1818-B5DAFB4C6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161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213F5E7E-4043-C5F7-27CF-48E80AF8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67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709B2A6E-6EFA-1D43-982D-9E072C89B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573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1B88E738-D0E7-AA45-C218-A2F252894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564" y="4315436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023ADC14-4F64-C336-C2CF-C10AA18DC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04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D4952761-C1A1-199D-26C3-4B184901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33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7D37261F-9611-D1C1-8A3D-E2AABC18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03ADD6FE-D574-8897-18EC-DFD1F13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71A2B3B5-8E00-BC45-F56B-0E4C63A0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545BB07A-5466-3022-F09B-51A4344A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6" name="CaixaDeTexto 71">
            <a:extLst>
              <a:ext uri="{FF2B5EF4-FFF2-40B4-BE49-F238E27FC236}">
                <a16:creationId xmlns:a16="http://schemas.microsoft.com/office/drawing/2014/main" id="{F4C39510-AF02-F9D1-0933-1CC90A7DC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5106418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338" name="CaixaDeTexto 71">
            <a:extLst>
              <a:ext uri="{FF2B5EF4-FFF2-40B4-BE49-F238E27FC236}">
                <a16:creationId xmlns:a16="http://schemas.microsoft.com/office/drawing/2014/main" id="{62E29898-DB8A-7963-0DF4-FD850053D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2" y="605318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339" name="CaixaDeTexto 71">
            <a:extLst>
              <a:ext uri="{FF2B5EF4-FFF2-40B4-BE49-F238E27FC236}">
                <a16:creationId xmlns:a16="http://schemas.microsoft.com/office/drawing/2014/main" id="{9ABCB119-DB2F-9608-3875-118E20D5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891" y="605318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1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CaixaDeTexto 71"/>
          <p:cNvSpPr txBox="1">
            <a:spLocks noChangeArrowheads="1"/>
          </p:cNvSpPr>
          <p:nvPr/>
        </p:nvSpPr>
        <p:spPr bwMode="auto">
          <a:xfrm>
            <a:off x="288404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FE99C3D1-CBD9-F4DE-8EE5-DF45E37B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33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4F329E90-7031-24C3-E4EB-4058CC44A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916583E2-B58F-B42F-87A7-E9D1A810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2C56FB06-770B-F4A2-12E2-B7A7DC78D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A693CD22-1C68-E988-BD6F-CA35035C8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9409A8E4-4A8C-1B98-40EA-4A45AE9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C07B90C7-7E0E-78E6-77E5-3FE754BB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4CDF060F-550D-0BE0-1249-8387D99D9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19094E36-2177-C525-E63F-4A3A29F96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C4F96353-D217-FFC6-2200-D4613875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072BFDC8-0925-06BB-5FF4-70B5392EE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7" name="CaixaDeTexto 71">
            <a:extLst>
              <a:ext uri="{FF2B5EF4-FFF2-40B4-BE49-F238E27FC236}">
                <a16:creationId xmlns:a16="http://schemas.microsoft.com/office/drawing/2014/main" id="{1DB53AC0-D37A-14B7-1013-9D790FBD8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8" name="CaixaDeTexto 71">
            <a:extLst>
              <a:ext uri="{FF2B5EF4-FFF2-40B4-BE49-F238E27FC236}">
                <a16:creationId xmlns:a16="http://schemas.microsoft.com/office/drawing/2014/main" id="{2022D5DF-C2EF-E328-073D-5F7557C27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9" name="CaixaDeTexto 71">
            <a:extLst>
              <a:ext uri="{FF2B5EF4-FFF2-40B4-BE49-F238E27FC236}">
                <a16:creationId xmlns:a16="http://schemas.microsoft.com/office/drawing/2014/main" id="{DBCE8E7B-9DD9-D03C-238A-D349EB40B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0" name="CaixaDeTexto 71">
            <a:extLst>
              <a:ext uri="{FF2B5EF4-FFF2-40B4-BE49-F238E27FC236}">
                <a16:creationId xmlns:a16="http://schemas.microsoft.com/office/drawing/2014/main" id="{0FF6BB45-E9F5-4CAD-5E9C-6641746BF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1" name="CaixaDeTexto 71">
            <a:extLst>
              <a:ext uri="{FF2B5EF4-FFF2-40B4-BE49-F238E27FC236}">
                <a16:creationId xmlns:a16="http://schemas.microsoft.com/office/drawing/2014/main" id="{8B10A192-8486-D06A-AE7D-A59754861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2" name="CaixaDeTexto 71">
            <a:extLst>
              <a:ext uri="{FF2B5EF4-FFF2-40B4-BE49-F238E27FC236}">
                <a16:creationId xmlns:a16="http://schemas.microsoft.com/office/drawing/2014/main" id="{2EBBD00A-771C-59FA-9A60-DA2D8F78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3" name="CaixaDeTexto 71">
            <a:extLst>
              <a:ext uri="{FF2B5EF4-FFF2-40B4-BE49-F238E27FC236}">
                <a16:creationId xmlns:a16="http://schemas.microsoft.com/office/drawing/2014/main" id="{C4B30C51-B94F-6EF2-C466-C12445F1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4" name="CaixaDeTexto 71">
            <a:extLst>
              <a:ext uri="{FF2B5EF4-FFF2-40B4-BE49-F238E27FC236}">
                <a16:creationId xmlns:a16="http://schemas.microsoft.com/office/drawing/2014/main" id="{C9F534A7-B2DE-97A7-E74D-46C1426C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5" name="CaixaDeTexto 71">
            <a:extLst>
              <a:ext uri="{FF2B5EF4-FFF2-40B4-BE49-F238E27FC236}">
                <a16:creationId xmlns:a16="http://schemas.microsoft.com/office/drawing/2014/main" id="{0D710564-5C41-C4C3-7973-3F4E18983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6" name="CaixaDeTexto 71">
            <a:extLst>
              <a:ext uri="{FF2B5EF4-FFF2-40B4-BE49-F238E27FC236}">
                <a16:creationId xmlns:a16="http://schemas.microsoft.com/office/drawing/2014/main" id="{5927F4DC-555C-3E01-76DA-9AECA8C93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7" name="CaixaDeTexto 71">
            <a:extLst>
              <a:ext uri="{FF2B5EF4-FFF2-40B4-BE49-F238E27FC236}">
                <a16:creationId xmlns:a16="http://schemas.microsoft.com/office/drawing/2014/main" id="{3F13B37E-F190-7D1E-32CC-25473EA2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8" name="CaixaDeTexto 71">
            <a:extLst>
              <a:ext uri="{FF2B5EF4-FFF2-40B4-BE49-F238E27FC236}">
                <a16:creationId xmlns:a16="http://schemas.microsoft.com/office/drawing/2014/main" id="{5DD76458-537C-DB29-20AC-AA8A1550F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9" name="CaixaDeTexto 71">
            <a:extLst>
              <a:ext uri="{FF2B5EF4-FFF2-40B4-BE49-F238E27FC236}">
                <a16:creationId xmlns:a16="http://schemas.microsoft.com/office/drawing/2014/main" id="{8E736BAF-4D54-115E-21DE-290220ED5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0" name="CaixaDeTexto 71">
            <a:extLst>
              <a:ext uri="{FF2B5EF4-FFF2-40B4-BE49-F238E27FC236}">
                <a16:creationId xmlns:a16="http://schemas.microsoft.com/office/drawing/2014/main" id="{95ABB7F9-0DB4-C301-0FFD-8A18EC74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1" name="CaixaDeTexto 71">
            <a:extLst>
              <a:ext uri="{FF2B5EF4-FFF2-40B4-BE49-F238E27FC236}">
                <a16:creationId xmlns:a16="http://schemas.microsoft.com/office/drawing/2014/main" id="{01FE8A44-00FE-383F-9EA3-CF2DA985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2" name="CaixaDeTexto 71">
            <a:extLst>
              <a:ext uri="{FF2B5EF4-FFF2-40B4-BE49-F238E27FC236}">
                <a16:creationId xmlns:a16="http://schemas.microsoft.com/office/drawing/2014/main" id="{7437309F-8144-E025-5471-B43604F1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3" name="CaixaDeTexto 71">
            <a:extLst>
              <a:ext uri="{FF2B5EF4-FFF2-40B4-BE49-F238E27FC236}">
                <a16:creationId xmlns:a16="http://schemas.microsoft.com/office/drawing/2014/main" id="{F4584C23-4442-E2CA-1C63-9A5B9886F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4" name="CaixaDeTexto 71">
            <a:extLst>
              <a:ext uri="{FF2B5EF4-FFF2-40B4-BE49-F238E27FC236}">
                <a16:creationId xmlns:a16="http://schemas.microsoft.com/office/drawing/2014/main" id="{3BF8C9A4-F4A1-2900-5FC2-DF6E821A9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5" name="CaixaDeTexto 71">
            <a:extLst>
              <a:ext uri="{FF2B5EF4-FFF2-40B4-BE49-F238E27FC236}">
                <a16:creationId xmlns:a16="http://schemas.microsoft.com/office/drawing/2014/main" id="{897455FE-E608-DA53-07F0-9EDF9F46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1">
            <a:extLst>
              <a:ext uri="{FF2B5EF4-FFF2-40B4-BE49-F238E27FC236}">
                <a16:creationId xmlns:a16="http://schemas.microsoft.com/office/drawing/2014/main" id="{8D21DCF0-503D-986B-9238-B3972B51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DDC2561F-6797-BF70-85E5-F4C6A2910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AC2035E2-CFE7-9B92-6618-88BE1394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A914B911-47CA-F99C-8242-F720BC25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82CE4F9D-D016-C471-B943-E11C6A27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58A83745-6018-DB66-6284-469A1EC4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808A7723-2F1A-F089-A943-B251C371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B68E3E44-48E4-D166-3190-62CE28A4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DBF2560B-5430-30E7-6D19-82AE9C82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410BE97D-D4D7-5002-317B-6764B8AD6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2741997E-360F-9EDD-22DD-92C3CBD1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8A545A47-EBE5-4528-F1D0-3F6339F6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5B69FBA7-B8BE-3442-6543-4FDDF126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4E403E19-1DA4-2E9E-0C55-EB0A570A7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BCD77937-B4D9-249D-83E9-E8DB2D941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29C4FD34-27F0-0A79-ED32-CBA496D08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4643ED04-62C6-1953-E662-C6660840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D34F450F-77E7-DD3D-47D2-C8832C227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1F70FB2F-6395-669E-CBEB-6FEB2641B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A3D4E321-CC29-7ED3-8A24-E6647A1BA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CF8ED815-AF7A-83AE-3D47-C709A3BE7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8A2E2E16-05B2-F0CB-FABE-0E5DE618B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E159EB78-13D3-A817-0D55-9F943186E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623BF09A-254E-3F95-9D58-9CCAC000A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01AB416A-5196-3D68-B233-7CAF2703C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F0715646-BCF8-D09D-B40F-4ACB361FA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07157905-14C0-97C8-74F4-B85D6FC5B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9DDE4F20-0099-A40B-723B-286E6556D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CB029283-E1F9-F8EB-F114-DF65A6C22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1">
            <a:extLst>
              <a:ext uri="{FF2B5EF4-FFF2-40B4-BE49-F238E27FC236}">
                <a16:creationId xmlns:a16="http://schemas.microsoft.com/office/drawing/2014/main" id="{1BF6897A-DF63-4A3A-EACE-4DF5B51BD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68AC949C-2911-1C9D-8E4B-104DE6E89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6DD8947B-DF35-DF84-BF43-8D12FE287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5C6A26BE-49A8-589C-6A01-70E80F279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846E67B0-8EBA-B9CA-781F-1D04FC850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9C5AA553-BA5F-A37C-8C39-AC04D4C85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2C9B0AF4-2CA5-CEAE-950A-2F42513A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E24917C3-A816-10CA-26EC-220B7D60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AFDA7419-E8D2-3774-89A2-258E2F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1675FBA0-EA29-2628-4B02-CC742EE5A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7E6FA0D5-AD41-7B0E-8F75-25854778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BD1D1420-9AB1-1E4A-E190-80B6AE066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09C0BC93-229C-7510-228A-07BD6F9A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1734E250-B916-7C3C-CC0B-128A6A8E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ED8F7301-9FFB-A83A-D8E2-9EB3919D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31D52F7F-D228-ECC0-2772-2EADD49DB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2DE43160-07E2-D4CC-AECF-DAD9801F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EC83B8D5-7994-905D-BE47-0BE0D7BE0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29A747CF-9531-2A0D-E971-75D29FE63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F748BD9D-536C-11CE-DB7C-BECB5FC0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0250BEA9-52CD-06DC-B22F-AE6D0704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1CAC855D-72E2-05AA-28A2-8501E370F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DA32DE70-BDEB-463E-0C49-FD8C779CC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0FDB034A-A4B1-A722-90AC-F8ECEB989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88E928E4-E8D8-F2D0-30A1-6104D8341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1AF51E7B-C5C7-B9DC-836A-FBE5EC83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E8A1CF91-2DCD-6432-AF4A-097DCF178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7FED3653-233B-9B5F-9F04-A869BFE9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5A5D9763-5354-5C33-7336-E60538752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272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3286C15A-D4D7-7D46-8AF1-F52F4F15D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78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6" name="CaixaDeTexto 71">
            <a:extLst>
              <a:ext uri="{FF2B5EF4-FFF2-40B4-BE49-F238E27FC236}">
                <a16:creationId xmlns:a16="http://schemas.microsoft.com/office/drawing/2014/main" id="{91A63F76-5FA0-A07B-9622-3DAECDCD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469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71">
            <a:extLst>
              <a:ext uri="{FF2B5EF4-FFF2-40B4-BE49-F238E27FC236}">
                <a16:creationId xmlns:a16="http://schemas.microsoft.com/office/drawing/2014/main" id="{70FDE862-1F3B-7650-F337-8ED39A6E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04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" name="CaixaDeTexto 71">
            <a:extLst>
              <a:ext uri="{FF2B5EF4-FFF2-40B4-BE49-F238E27FC236}">
                <a16:creationId xmlns:a16="http://schemas.microsoft.com/office/drawing/2014/main" id="{23B485D0-333D-8907-40A7-BD0D39D2B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33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4" name="CaixaDeTexto 71">
            <a:extLst>
              <a:ext uri="{FF2B5EF4-FFF2-40B4-BE49-F238E27FC236}">
                <a16:creationId xmlns:a16="http://schemas.microsoft.com/office/drawing/2014/main" id="{DFAAD3CF-4A07-23C8-56AF-8D3AD5691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" name="CaixaDeTexto 71">
            <a:extLst>
              <a:ext uri="{FF2B5EF4-FFF2-40B4-BE49-F238E27FC236}">
                <a16:creationId xmlns:a16="http://schemas.microsoft.com/office/drawing/2014/main" id="{8A721265-677C-7DCB-ACC8-0FF628109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7A2DCBC2-80DC-D4CD-C607-1544672FB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365B8D43-779E-FBBE-1D03-48FD7A39B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AE84AB55-BA32-2DB2-FA88-427A38DE7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651A5627-F55A-DBC6-D0A1-148822EA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F8C2651F-D797-D115-F42D-E2A033D8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E0215E0F-6296-81E1-489C-9ED80A7BB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9814E26E-A899-1846-DA16-A6E87B8D5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1770BB85-FB83-264C-39A6-DE0B219A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F5CD1C28-B015-3118-DC42-05FBE3BB0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AEB18A03-CF51-2C8C-4A4D-491A606D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5A2CF030-B831-6BAB-D843-EF7ED9CD9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9A8DEDB6-E041-FA4D-64D1-5D16EF4E9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336696AB-0C93-3A66-F307-EA995ADE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F50538A1-7E8A-D111-F610-D3A51EADA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FA3AF1C6-B838-2A2B-5063-51ED2C3C7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F0A62DD5-4DAE-3AE5-CF3F-6ADD19F54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359016AF-4E0E-0132-DDAC-1C94A9BA3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59B1430F-0284-5A0F-05BA-EF69476F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40E4B908-0747-B23D-2590-14DA50E0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8C5BFB33-DAC1-2561-3867-05C3A1BCB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B0B1ADDB-1112-E29C-8C06-7E5621DF1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73991C93-1844-A9E8-1EF0-5AC26AC04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DF600F78-9529-58F8-3645-DD002F8AF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731D4F8A-A83D-71D6-68C5-2644DB0E3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D4895124-0BBF-EAE4-2FBA-CF78470D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09FD2C73-D414-4D0D-3748-54C827C4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1">
            <a:extLst>
              <a:ext uri="{FF2B5EF4-FFF2-40B4-BE49-F238E27FC236}">
                <a16:creationId xmlns:a16="http://schemas.microsoft.com/office/drawing/2014/main" id="{75CF9503-4598-4844-DC24-D0CF61E1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736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5" name="CaixaDeTexto 71">
            <a:extLst>
              <a:ext uri="{FF2B5EF4-FFF2-40B4-BE49-F238E27FC236}">
                <a16:creationId xmlns:a16="http://schemas.microsoft.com/office/drawing/2014/main" id="{022F3A7F-C066-26B9-D83B-FCA627E1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665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6" name="CaixaDeTexto 71">
            <a:extLst>
              <a:ext uri="{FF2B5EF4-FFF2-40B4-BE49-F238E27FC236}">
                <a16:creationId xmlns:a16="http://schemas.microsoft.com/office/drawing/2014/main" id="{CC362229-EFDE-7181-B140-EBE5484F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71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7" name="CaixaDeTexto 71">
            <a:extLst>
              <a:ext uri="{FF2B5EF4-FFF2-40B4-BE49-F238E27FC236}">
                <a16:creationId xmlns:a16="http://schemas.microsoft.com/office/drawing/2014/main" id="{D5E3401A-105C-A487-30ED-CE6AEC2DC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063895CC-E1BA-2006-BFBD-8804FCCAD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83B0B4CF-CC66-6EF1-3028-FCA63F16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4DC4D472-E042-A929-231E-159CCBDC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B85BB9C4-49A1-B993-8654-9A803E95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1C0F0F94-2C84-90C5-7983-544BBE3B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E7F67CED-E37E-9E51-F9E1-494F36B7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8D1DA2E2-4EA3-C523-4CF6-7C45D8BA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62D46EC9-9F4F-0758-7F1A-48F1FAA53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57F271D6-994C-7A85-155E-B8E8086B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27ABE578-47B5-AFE5-606F-4CC88F0B1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97AF698E-3C07-B53A-9FF3-E3B2FE08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CAF4B2CB-593E-7D20-47DE-F53883E31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06C26D10-6DC0-D7B2-658E-92346B4E2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04DF0F25-1DB2-1BB2-55F8-109B7C75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779C878A-9D50-A8FF-FD33-EE1346DE4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5E47DF2F-4EEB-E17F-D0C7-24CE8C269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A41241EC-EC01-8FB4-74EC-9C4244A64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9560C5C7-E778-33E2-9EB8-3D10A2A2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C8A12A9E-995C-9B56-7D76-848A1972B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F3E07BA5-986B-3AE6-63F1-BC67C99F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F4EC2C8C-3D28-2402-1E84-B97397F09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405787AC-9FBE-D5B0-DA52-6A7631FDC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A471F91D-7C98-7EC7-16B3-A9E29242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9F3CAC0F-B148-3706-B432-B6CD73C8A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ECC5434F-A700-BC1A-BCDE-0221A5FC3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EB148965-3842-AEFE-F8E4-2949530F6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DB55978D-E2CB-DA8A-07ED-1A4B64E4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272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1">
            <a:extLst>
              <a:ext uri="{FF2B5EF4-FFF2-40B4-BE49-F238E27FC236}">
                <a16:creationId xmlns:a16="http://schemas.microsoft.com/office/drawing/2014/main" id="{1B76392D-0C5B-896D-5102-954EB6DE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77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8" name="CaixaDeTexto 71">
            <a:extLst>
              <a:ext uri="{FF2B5EF4-FFF2-40B4-BE49-F238E27FC236}">
                <a16:creationId xmlns:a16="http://schemas.microsoft.com/office/drawing/2014/main" id="{7B49FC1B-6EE3-9CA2-737B-38F8275AA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68" y="158903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9" name="CaixaDeTexto 71">
            <a:extLst>
              <a:ext uri="{FF2B5EF4-FFF2-40B4-BE49-F238E27FC236}">
                <a16:creationId xmlns:a16="http://schemas.microsoft.com/office/drawing/2014/main" id="{6B3DE2BB-41B8-4980-2C1F-FD3034159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66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0" name="CaixaDeTexto 71">
            <a:extLst>
              <a:ext uri="{FF2B5EF4-FFF2-40B4-BE49-F238E27FC236}">
                <a16:creationId xmlns:a16="http://schemas.microsoft.com/office/drawing/2014/main" id="{4AC014FC-6668-3582-5A91-0A52A65A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395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1" name="CaixaDeTexto 71">
            <a:extLst>
              <a:ext uri="{FF2B5EF4-FFF2-40B4-BE49-F238E27FC236}">
                <a16:creationId xmlns:a16="http://schemas.microsoft.com/office/drawing/2014/main" id="{D9886074-F425-B281-C7CB-ADE4911E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98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2" name="CaixaDeTexto 71">
            <a:extLst>
              <a:ext uri="{FF2B5EF4-FFF2-40B4-BE49-F238E27FC236}">
                <a16:creationId xmlns:a16="http://schemas.microsoft.com/office/drawing/2014/main" id="{44253C73-C146-09F2-387A-D0D1B444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27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3" name="CaixaDeTexto 71">
            <a:extLst>
              <a:ext uri="{FF2B5EF4-FFF2-40B4-BE49-F238E27FC236}">
                <a16:creationId xmlns:a16="http://schemas.microsoft.com/office/drawing/2014/main" id="{291DD90F-B0BF-F6E4-AFD9-57DFD0BF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933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4" name="CaixaDeTexto 71">
            <a:extLst>
              <a:ext uri="{FF2B5EF4-FFF2-40B4-BE49-F238E27FC236}">
                <a16:creationId xmlns:a16="http://schemas.microsoft.com/office/drawing/2014/main" id="{29053B3F-73C6-2471-7C49-DEA5F4B57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139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5" name="CaixaDeTexto 71">
            <a:extLst>
              <a:ext uri="{FF2B5EF4-FFF2-40B4-BE49-F238E27FC236}">
                <a16:creationId xmlns:a16="http://schemas.microsoft.com/office/drawing/2014/main" id="{78FA61D5-0759-7459-3860-FEFD201C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0" y="2733472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6" name="CaixaDeTexto 71">
            <a:extLst>
              <a:ext uri="{FF2B5EF4-FFF2-40B4-BE49-F238E27FC236}">
                <a16:creationId xmlns:a16="http://schemas.microsoft.com/office/drawing/2014/main" id="{0267162B-35E6-C709-14B9-029AAC854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81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7" name="CaixaDeTexto 71">
            <a:extLst>
              <a:ext uri="{FF2B5EF4-FFF2-40B4-BE49-F238E27FC236}">
                <a16:creationId xmlns:a16="http://schemas.microsoft.com/office/drawing/2014/main" id="{34DF7032-76F4-FDF7-ABD1-92F946EF2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10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8" name="CaixaDeTexto 71">
            <a:extLst>
              <a:ext uri="{FF2B5EF4-FFF2-40B4-BE49-F238E27FC236}">
                <a16:creationId xmlns:a16="http://schemas.microsoft.com/office/drawing/2014/main" id="{BA8B594F-D89D-11FE-4ABD-A157A3F6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013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19" name="CaixaDeTexto 71">
            <a:extLst>
              <a:ext uri="{FF2B5EF4-FFF2-40B4-BE49-F238E27FC236}">
                <a16:creationId xmlns:a16="http://schemas.microsoft.com/office/drawing/2014/main" id="{08E185DC-0870-7682-BE38-8C6F200E5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942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BA38BC8C-B4E0-8275-597B-129BC5DE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148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1" name="CaixaDeTexto 71">
            <a:extLst>
              <a:ext uri="{FF2B5EF4-FFF2-40B4-BE49-F238E27FC236}">
                <a16:creationId xmlns:a16="http://schemas.microsoft.com/office/drawing/2014/main" id="{53CDE331-D8CE-3E06-E5C8-E59BBE3E7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354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2" name="CaixaDeTexto 71">
            <a:extLst>
              <a:ext uri="{FF2B5EF4-FFF2-40B4-BE49-F238E27FC236}">
                <a16:creationId xmlns:a16="http://schemas.microsoft.com/office/drawing/2014/main" id="{8E2ADBF2-B92B-02DD-4D1D-152FB0C41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45" y="3724479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3" name="CaixaDeTexto 71">
            <a:extLst>
              <a:ext uri="{FF2B5EF4-FFF2-40B4-BE49-F238E27FC236}">
                <a16:creationId xmlns:a16="http://schemas.microsoft.com/office/drawing/2014/main" id="{FA26F957-8B4D-7EA3-1DB2-1785C0727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43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4" name="CaixaDeTexto 71">
            <a:extLst>
              <a:ext uri="{FF2B5EF4-FFF2-40B4-BE49-F238E27FC236}">
                <a16:creationId xmlns:a16="http://schemas.microsoft.com/office/drawing/2014/main" id="{03CCDA13-CD90-DA11-8A1C-73EC7FD4D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72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5" name="CaixaDeTexto 71">
            <a:extLst>
              <a:ext uri="{FF2B5EF4-FFF2-40B4-BE49-F238E27FC236}">
                <a16:creationId xmlns:a16="http://schemas.microsoft.com/office/drawing/2014/main" id="{68E836E3-163B-049D-02B6-9355CAA1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75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6" name="CaixaDeTexto 71">
            <a:extLst>
              <a:ext uri="{FF2B5EF4-FFF2-40B4-BE49-F238E27FC236}">
                <a16:creationId xmlns:a16="http://schemas.microsoft.com/office/drawing/2014/main" id="{3ADD81C8-A664-18D6-8426-7CED460F2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004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7" name="CaixaDeTexto 71">
            <a:extLst>
              <a:ext uri="{FF2B5EF4-FFF2-40B4-BE49-F238E27FC236}">
                <a16:creationId xmlns:a16="http://schemas.microsoft.com/office/drawing/2014/main" id="{D3E833B4-DA76-A30A-78DB-741ABE84B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10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8" name="CaixaDeTexto 71">
            <a:extLst>
              <a:ext uri="{FF2B5EF4-FFF2-40B4-BE49-F238E27FC236}">
                <a16:creationId xmlns:a16="http://schemas.microsoft.com/office/drawing/2014/main" id="{DAB4295D-0C7E-A8A2-CF16-1888695B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416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29" name="CaixaDeTexto 71">
            <a:extLst>
              <a:ext uri="{FF2B5EF4-FFF2-40B4-BE49-F238E27FC236}">
                <a16:creationId xmlns:a16="http://schemas.microsoft.com/office/drawing/2014/main" id="{3BC7FBFC-1735-4689-24AE-302CDE6B9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407" y="4868917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58A8C2FD-53A7-2922-3AF9-8975EEF1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1" name="CaixaDeTexto 71">
            <a:extLst>
              <a:ext uri="{FF2B5EF4-FFF2-40B4-BE49-F238E27FC236}">
                <a16:creationId xmlns:a16="http://schemas.microsoft.com/office/drawing/2014/main" id="{C32B2249-BBB1-0BF8-D17D-857A2AF0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734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2" name="CaixaDeTexto 71">
            <a:extLst>
              <a:ext uri="{FF2B5EF4-FFF2-40B4-BE49-F238E27FC236}">
                <a16:creationId xmlns:a16="http://schemas.microsoft.com/office/drawing/2014/main" id="{44AD66C0-1015-EC25-C675-886B227C5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137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3" name="CaixaDeTexto 71">
            <a:extLst>
              <a:ext uri="{FF2B5EF4-FFF2-40B4-BE49-F238E27FC236}">
                <a16:creationId xmlns:a16="http://schemas.microsoft.com/office/drawing/2014/main" id="{1BB764BB-8505-7305-BE2E-A4441530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66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4" name="CaixaDeTexto 71">
            <a:extLst>
              <a:ext uri="{FF2B5EF4-FFF2-40B4-BE49-F238E27FC236}">
                <a16:creationId xmlns:a16="http://schemas.microsoft.com/office/drawing/2014/main" id="{0D904364-86E8-8C5D-EA12-3254EE0E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272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5" name="CaixaDeTexto 71">
            <a:extLst>
              <a:ext uri="{FF2B5EF4-FFF2-40B4-BE49-F238E27FC236}">
                <a16:creationId xmlns:a16="http://schemas.microsoft.com/office/drawing/2014/main" id="{CB1F96A2-0923-ABE3-0080-7360B3215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78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  <p:sp>
        <p:nvSpPr>
          <p:cNvPr id="36" name="CaixaDeTexto 71">
            <a:extLst>
              <a:ext uri="{FF2B5EF4-FFF2-40B4-BE49-F238E27FC236}">
                <a16:creationId xmlns:a16="http://schemas.microsoft.com/office/drawing/2014/main" id="{B516C48B-9547-5A95-8067-C84FC243C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469" y="5859924"/>
            <a:ext cx="97399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Escreva aqui as tarefas do dia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2200</Words>
  <Application>Microsoft Office PowerPoint</Application>
  <PresentationFormat>Papel A4 (210 x 297 mm)</PresentationFormat>
  <Paragraphs>367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Planner 2023 Assistente Social</dc:title>
  <dc:creator>CFESS Brasillia</dc:creator>
  <cp:keywords>CFESS</cp:keywords>
  <cp:lastModifiedBy>Rafael Werkema</cp:lastModifiedBy>
  <cp:revision>21</cp:revision>
  <dcterms:created xsi:type="dcterms:W3CDTF">2021-01-07T17:02:02Z</dcterms:created>
  <dcterms:modified xsi:type="dcterms:W3CDTF">2023-12-15T22:16:19Z</dcterms:modified>
</cp:coreProperties>
</file>