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906000" cy="6858000" type="A4"/>
  <p:notesSz cx="9144000" cy="6858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687C4-B84D-41EC-A5A4-726CC35791C1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C719-A40E-43CE-AE8A-2731BF2625C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7849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52C76-6685-4ADC-972A-D3F18BE0CBA5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37CA8-67B0-4778-8E8B-B6220EB603B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5100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63973-6B50-4ED4-9423-6F0DF26CD4A3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4F578-AE47-42D4-9F02-A97EE419EB5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0803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B1865-3FDF-49BC-B2AE-34E2E22D636E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873A4-1503-4461-8D2B-0D442B362D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767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B10A4-E068-4CEC-A1D6-5BC19980A1E6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80A5F-02CA-4C62-8C4D-4F3B08F7D56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058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16C60-02A2-46A3-A7FC-38274518413D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FF770-7F64-4784-BF87-A8D49C19336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2444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756FC-AB31-421C-B2CB-7ED9CF6B0C0A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EF410-D207-4BA1-BC3F-5EEA830B4F8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552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7D0B4-2235-46E4-9C5B-DE77E170D6BF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D9211-DDC9-415E-9E17-45CFB07DF21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1032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82C87-FF8F-4743-A41F-8CF08F4BCC9A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8A7C0-FEB6-40BC-BCC8-C714DB7644D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4274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5078D-8F17-49DD-93FA-47129A990BE6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6E78A-3F81-4314-A02E-87BACCDCF62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2073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41338-63DE-4FFE-8060-49E9F4B4DEA1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4EC79-8681-4DBB-9EA8-C4E836FAE8D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106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731B5C-5A33-4141-8372-77BF01B7A557}" type="datetimeFigureOut">
              <a:rPr lang="pt-BR"/>
              <a:pPr>
                <a:defRPr/>
              </a:pPr>
              <a:t>06/12/2022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B82931-D268-4B16-967D-E9775E4CD1C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aixaDeTexto 3"/>
          <p:cNvSpPr txBox="1">
            <a:spLocks noChangeArrowheads="1"/>
          </p:cNvSpPr>
          <p:nvPr/>
        </p:nvSpPr>
        <p:spPr bwMode="auto">
          <a:xfrm>
            <a:off x="3236913" y="5964238"/>
            <a:ext cx="406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pt-BR" dirty="0"/>
              <a:t>Digite aqui seu nome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6" name="CaixaDeTexto 41">
            <a:extLst>
              <a:ext uri="{FF2B5EF4-FFF2-40B4-BE49-F238E27FC236}">
                <a16:creationId xmlns:a16="http://schemas.microsoft.com/office/drawing/2014/main" id="{D242CF1C-E567-8401-EFB1-60CFA26B77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23917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57" name="CaixaDeTexto 46">
            <a:extLst>
              <a:ext uri="{FF2B5EF4-FFF2-40B4-BE49-F238E27FC236}">
                <a16:creationId xmlns:a16="http://schemas.microsoft.com/office/drawing/2014/main" id="{140B8FFA-5303-D6DF-BBD9-688E928B8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19710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58" name="CaixaDeTexto 51">
            <a:extLst>
              <a:ext uri="{FF2B5EF4-FFF2-40B4-BE49-F238E27FC236}">
                <a16:creationId xmlns:a16="http://schemas.microsoft.com/office/drawing/2014/main" id="{DDA586BF-9B28-3B99-F2D2-EDC3309D9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1828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59" name="CaixaDeTexto 56">
            <a:extLst>
              <a:ext uri="{FF2B5EF4-FFF2-40B4-BE49-F238E27FC236}">
                <a16:creationId xmlns:a16="http://schemas.microsoft.com/office/drawing/2014/main" id="{8AC0E7A3-617C-D61A-A730-830D218EDB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1828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60" name="CaixaDeTexto 61">
            <a:extLst>
              <a:ext uri="{FF2B5EF4-FFF2-40B4-BE49-F238E27FC236}">
                <a16:creationId xmlns:a16="http://schemas.microsoft.com/office/drawing/2014/main" id="{AB807285-11A0-2862-8F7C-D72DB71D82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182813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61" name="CaixaDeTexto 66">
            <a:extLst>
              <a:ext uri="{FF2B5EF4-FFF2-40B4-BE49-F238E27FC236}">
                <a16:creationId xmlns:a16="http://schemas.microsoft.com/office/drawing/2014/main" id="{FD3249F1-5711-7440-EC96-E5BBC36B1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182813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62" name="CaixaDeTexto 71">
            <a:extLst>
              <a:ext uri="{FF2B5EF4-FFF2-40B4-BE49-F238E27FC236}">
                <a16:creationId xmlns:a16="http://schemas.microsoft.com/office/drawing/2014/main" id="{92011D11-2ED7-A1D2-3DE8-3920C4169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1828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63" name="CaixaDeTexto 41">
            <a:extLst>
              <a:ext uri="{FF2B5EF4-FFF2-40B4-BE49-F238E27FC236}">
                <a16:creationId xmlns:a16="http://schemas.microsoft.com/office/drawing/2014/main" id="{73BA0052-F4C0-92E3-DA78-43E4933E8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14658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64" name="CaixaDeTexto 46">
            <a:extLst>
              <a:ext uri="{FF2B5EF4-FFF2-40B4-BE49-F238E27FC236}">
                <a16:creationId xmlns:a16="http://schemas.microsoft.com/office/drawing/2014/main" id="{D3092CF7-7636-8566-0E76-C3E43A9B7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10451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65" name="CaixaDeTexto 51">
            <a:extLst>
              <a:ext uri="{FF2B5EF4-FFF2-40B4-BE49-F238E27FC236}">
                <a16:creationId xmlns:a16="http://schemas.microsoft.com/office/drawing/2014/main" id="{A12568C3-B35B-EB5F-B351-251486FB4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09022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66" name="CaixaDeTexto 56">
            <a:extLst>
              <a:ext uri="{FF2B5EF4-FFF2-40B4-BE49-F238E27FC236}">
                <a16:creationId xmlns:a16="http://schemas.microsoft.com/office/drawing/2014/main" id="{AFB7D4CF-ACF3-481C-694D-8BB9D338A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09022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67" name="CaixaDeTexto 61">
            <a:extLst>
              <a:ext uri="{FF2B5EF4-FFF2-40B4-BE49-F238E27FC236}">
                <a16:creationId xmlns:a16="http://schemas.microsoft.com/office/drawing/2014/main" id="{9B5F96DD-7401-8BD4-B1EA-212929246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090223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68" name="CaixaDeTexto 66">
            <a:extLst>
              <a:ext uri="{FF2B5EF4-FFF2-40B4-BE49-F238E27FC236}">
                <a16:creationId xmlns:a16="http://schemas.microsoft.com/office/drawing/2014/main" id="{B8278C28-E754-A374-D0AA-125C4BCC6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090223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69" name="CaixaDeTexto 71">
            <a:extLst>
              <a:ext uri="{FF2B5EF4-FFF2-40B4-BE49-F238E27FC236}">
                <a16:creationId xmlns:a16="http://schemas.microsoft.com/office/drawing/2014/main" id="{F224FA10-6D5F-6529-4031-F532471EA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09022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70" name="CaixaDeTexto 41">
            <a:extLst>
              <a:ext uri="{FF2B5EF4-FFF2-40B4-BE49-F238E27FC236}">
                <a16:creationId xmlns:a16="http://schemas.microsoft.com/office/drawing/2014/main" id="{DF1ADE46-2164-9530-9197-66B72453A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11034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71" name="CaixaDeTexto 46">
            <a:extLst>
              <a:ext uri="{FF2B5EF4-FFF2-40B4-BE49-F238E27FC236}">
                <a16:creationId xmlns:a16="http://schemas.microsoft.com/office/drawing/2014/main" id="{FB7F84BC-FD01-643A-1F85-5E3E94E60B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06827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72" name="CaixaDeTexto 51">
            <a:extLst>
              <a:ext uri="{FF2B5EF4-FFF2-40B4-BE49-F238E27FC236}">
                <a16:creationId xmlns:a16="http://schemas.microsoft.com/office/drawing/2014/main" id="{1A8557F0-C6C9-75D6-3BB5-BEF1B2AF6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05399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73" name="CaixaDeTexto 56">
            <a:extLst>
              <a:ext uri="{FF2B5EF4-FFF2-40B4-BE49-F238E27FC236}">
                <a16:creationId xmlns:a16="http://schemas.microsoft.com/office/drawing/2014/main" id="{F9361ABA-C1B6-0F1A-137E-8DF830F67A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05399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74" name="CaixaDeTexto 61">
            <a:extLst>
              <a:ext uri="{FF2B5EF4-FFF2-40B4-BE49-F238E27FC236}">
                <a16:creationId xmlns:a16="http://schemas.microsoft.com/office/drawing/2014/main" id="{C4D74908-3F01-C2FC-14BB-4C9D706A9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053990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75" name="CaixaDeTexto 66">
            <a:extLst>
              <a:ext uri="{FF2B5EF4-FFF2-40B4-BE49-F238E27FC236}">
                <a16:creationId xmlns:a16="http://schemas.microsoft.com/office/drawing/2014/main" id="{87E35D52-7602-52DF-2B88-36D7472F78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053990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76" name="CaixaDeTexto 71">
            <a:extLst>
              <a:ext uri="{FF2B5EF4-FFF2-40B4-BE49-F238E27FC236}">
                <a16:creationId xmlns:a16="http://schemas.microsoft.com/office/drawing/2014/main" id="{7CBF306F-7D86-26D3-C99F-805079832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05399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77" name="CaixaDeTexto 41">
            <a:extLst>
              <a:ext uri="{FF2B5EF4-FFF2-40B4-BE49-F238E27FC236}">
                <a16:creationId xmlns:a16="http://schemas.microsoft.com/office/drawing/2014/main" id="{3A840757-7A96-9DC1-0FA0-AD99F7C76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501775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78" name="CaixaDeTexto 46">
            <a:extLst>
              <a:ext uri="{FF2B5EF4-FFF2-40B4-BE49-F238E27FC236}">
                <a16:creationId xmlns:a16="http://schemas.microsoft.com/office/drawing/2014/main" id="{A9DDC563-C75B-EF47-DDD7-6CFF01F53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97568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79" name="CaixaDeTexto 51">
            <a:extLst>
              <a:ext uri="{FF2B5EF4-FFF2-40B4-BE49-F238E27FC236}">
                <a16:creationId xmlns:a16="http://schemas.microsoft.com/office/drawing/2014/main" id="{A85B560A-525B-7944-0F82-F62EC61EB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96140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80" name="CaixaDeTexto 56">
            <a:extLst>
              <a:ext uri="{FF2B5EF4-FFF2-40B4-BE49-F238E27FC236}">
                <a16:creationId xmlns:a16="http://schemas.microsoft.com/office/drawing/2014/main" id="{607AB037-2F4F-9D50-BC5F-94F8E2E7C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96140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81" name="CaixaDeTexto 61">
            <a:extLst>
              <a:ext uri="{FF2B5EF4-FFF2-40B4-BE49-F238E27FC236}">
                <a16:creationId xmlns:a16="http://schemas.microsoft.com/office/drawing/2014/main" id="{1EBC0E81-48C3-E13D-26C5-F13D0BF39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961400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82" name="CaixaDeTexto 66">
            <a:extLst>
              <a:ext uri="{FF2B5EF4-FFF2-40B4-BE49-F238E27FC236}">
                <a16:creationId xmlns:a16="http://schemas.microsoft.com/office/drawing/2014/main" id="{6B7541A9-76C5-BCBC-0968-DF2344375C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961400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83" name="CaixaDeTexto 71">
            <a:extLst>
              <a:ext uri="{FF2B5EF4-FFF2-40B4-BE49-F238E27FC236}">
                <a16:creationId xmlns:a16="http://schemas.microsoft.com/office/drawing/2014/main" id="{3F18C1E4-17ED-053B-62DB-8B5883F34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9614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288" name="CaixaDeTexto 61">
            <a:extLst>
              <a:ext uri="{FF2B5EF4-FFF2-40B4-BE49-F238E27FC236}">
                <a16:creationId xmlns:a16="http://schemas.microsoft.com/office/drawing/2014/main" id="{BEF82A39-B353-0814-7C84-1E24FC121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89" name="CaixaDeTexto 66">
            <a:extLst>
              <a:ext uri="{FF2B5EF4-FFF2-40B4-BE49-F238E27FC236}">
                <a16:creationId xmlns:a16="http://schemas.microsoft.com/office/drawing/2014/main" id="{EB67F10D-6AE5-B19B-1618-947636F87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9297" name="CaixaDeTexto 71">
            <a:extLst>
              <a:ext uri="{FF2B5EF4-FFF2-40B4-BE49-F238E27FC236}">
                <a16:creationId xmlns:a16="http://schemas.microsoft.com/office/drawing/2014/main" id="{3C50E76B-9740-6965-A06B-CBF82C9EF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886539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41">
            <a:extLst>
              <a:ext uri="{FF2B5EF4-FFF2-40B4-BE49-F238E27FC236}">
                <a16:creationId xmlns:a16="http://schemas.microsoft.com/office/drawing/2014/main" id="{D1A88BBA-89F6-F5A4-96B2-FC803AABE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30768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8" name="CaixaDeTexto 46">
            <a:extLst>
              <a:ext uri="{FF2B5EF4-FFF2-40B4-BE49-F238E27FC236}">
                <a16:creationId xmlns:a16="http://schemas.microsoft.com/office/drawing/2014/main" id="{B164481A-3B36-AB7D-CB5C-E612C77AC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26561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51">
            <a:extLst>
              <a:ext uri="{FF2B5EF4-FFF2-40B4-BE49-F238E27FC236}">
                <a16:creationId xmlns:a16="http://schemas.microsoft.com/office/drawing/2014/main" id="{BE15D858-B479-B7F8-6F25-CAAA017D74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56">
            <a:extLst>
              <a:ext uri="{FF2B5EF4-FFF2-40B4-BE49-F238E27FC236}">
                <a16:creationId xmlns:a16="http://schemas.microsoft.com/office/drawing/2014/main" id="{6F2CCA71-BD27-11C5-5E18-17B237227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" name="CaixaDeTexto 61">
            <a:extLst>
              <a:ext uri="{FF2B5EF4-FFF2-40B4-BE49-F238E27FC236}">
                <a16:creationId xmlns:a16="http://schemas.microsoft.com/office/drawing/2014/main" id="{566877AB-212D-7F00-8727-732070B9F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251334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66">
            <a:extLst>
              <a:ext uri="{FF2B5EF4-FFF2-40B4-BE49-F238E27FC236}">
                <a16:creationId xmlns:a16="http://schemas.microsoft.com/office/drawing/2014/main" id="{1890B882-C8AF-5122-4388-463D80A6E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251334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DD1BB34B-191E-5AD0-E9C1-6EF2559AB7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251331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4" name="CaixaDeTexto 41">
            <a:extLst>
              <a:ext uri="{FF2B5EF4-FFF2-40B4-BE49-F238E27FC236}">
                <a16:creationId xmlns:a16="http://schemas.microsoft.com/office/drawing/2014/main" id="{394304D3-A4A1-4076-4E68-D23EE5EE3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5926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CC8BED96-9B2A-BD11-EEA1-750591ADA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55053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85812A53-776F-E574-D6E9-E0F8AB1C6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6E76114A-24F9-99AF-9DC0-2210C5DB1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E0001902-3577-4F9E-31D2-E51A23160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536249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B03B75FF-04C4-34E7-1538-7B8F670FA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536249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D3CF1939-5282-711B-202E-86A8C967F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536246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3286E0EE-015D-F0F4-D7D2-942A2B229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64026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85097E89-200B-BE08-2642-27708E1AE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59819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19B4736D-0AFA-C7CE-CCE3-7665FCD041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F74DA037-23A2-7394-CD02-EAA81DC79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378A4286-6AEC-90EE-7449-DDEDAA3C2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583906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44D9DF6C-4B25-06F7-7DA1-9A5C8B376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583906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96079F3C-404F-CDFC-DF79-340AA19E1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83903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9" name="CaixaDeTexto 46">
            <a:extLst>
              <a:ext uri="{FF2B5EF4-FFF2-40B4-BE49-F238E27FC236}">
                <a16:creationId xmlns:a16="http://schemas.microsoft.com/office/drawing/2014/main" id="{AF1D2330-D98D-D427-EEEE-D0062EF51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566499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F1D77816-C553-F8C9-FC5D-A24D20923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FBCA702F-7EA5-CC92-3B29-4A7B1EFC9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40" name="CaixaDeTexto 71">
            <a:extLst>
              <a:ext uri="{FF2B5EF4-FFF2-40B4-BE49-F238E27FC236}">
                <a16:creationId xmlns:a16="http://schemas.microsoft.com/office/drawing/2014/main" id="{79C0B0B5-573B-EE4E-ED44-50BBF57EE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650704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41" name="CaixaDeTexto 41">
            <a:extLst>
              <a:ext uri="{FF2B5EF4-FFF2-40B4-BE49-F238E27FC236}">
                <a16:creationId xmlns:a16="http://schemas.microsoft.com/office/drawing/2014/main" id="{3606E511-6110-7CE5-338B-381C1F482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320" y="125054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274" name="CaixaDeTexto 46">
            <a:extLst>
              <a:ext uri="{FF2B5EF4-FFF2-40B4-BE49-F238E27FC236}">
                <a16:creationId xmlns:a16="http://schemas.microsoft.com/office/drawing/2014/main" id="{A6551CD8-3C8D-1C79-5310-9DAB4E1A1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0107" y="120847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0275" name="CaixaDeTexto 51">
            <a:extLst>
              <a:ext uri="{FF2B5EF4-FFF2-40B4-BE49-F238E27FC236}">
                <a16:creationId xmlns:a16="http://schemas.microsoft.com/office/drawing/2014/main" id="{BB3C843C-EB8E-9CD6-13E0-36E58EE76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488" y="1194184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0276" name="CaixaDeTexto 56">
            <a:extLst>
              <a:ext uri="{FF2B5EF4-FFF2-40B4-BE49-F238E27FC236}">
                <a16:creationId xmlns:a16="http://schemas.microsoft.com/office/drawing/2014/main" id="{1DABC378-0B96-2207-9A15-47F9D7D70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194184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0277" name="CaixaDeTexto 61">
            <a:extLst>
              <a:ext uri="{FF2B5EF4-FFF2-40B4-BE49-F238E27FC236}">
                <a16:creationId xmlns:a16="http://schemas.microsoft.com/office/drawing/2014/main" id="{86E26C8A-CDEB-81CB-D77E-7D9943109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0278" name="CaixaDeTexto 66">
            <a:extLst>
              <a:ext uri="{FF2B5EF4-FFF2-40B4-BE49-F238E27FC236}">
                <a16:creationId xmlns:a16="http://schemas.microsoft.com/office/drawing/2014/main" id="{255BE5CE-87BC-0CC1-C81C-3B4DEB8BDE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41">
            <a:extLst>
              <a:ext uri="{FF2B5EF4-FFF2-40B4-BE49-F238E27FC236}">
                <a16:creationId xmlns:a16="http://schemas.microsoft.com/office/drawing/2014/main" id="{86CE06C9-4EED-166F-4414-F22196382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30768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8" name="CaixaDeTexto 46">
            <a:extLst>
              <a:ext uri="{FF2B5EF4-FFF2-40B4-BE49-F238E27FC236}">
                <a16:creationId xmlns:a16="http://schemas.microsoft.com/office/drawing/2014/main" id="{50C8B8C9-2E2B-AF29-A99B-9F7FFD251A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26561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51">
            <a:extLst>
              <a:ext uri="{FF2B5EF4-FFF2-40B4-BE49-F238E27FC236}">
                <a16:creationId xmlns:a16="http://schemas.microsoft.com/office/drawing/2014/main" id="{0F51D9D4-3A46-6881-EB83-CDDD6C1D9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56">
            <a:extLst>
              <a:ext uri="{FF2B5EF4-FFF2-40B4-BE49-F238E27FC236}">
                <a16:creationId xmlns:a16="http://schemas.microsoft.com/office/drawing/2014/main" id="{4D6EC54E-6A18-D100-AFB8-80BAED5EB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" name="CaixaDeTexto 61">
            <a:extLst>
              <a:ext uri="{FF2B5EF4-FFF2-40B4-BE49-F238E27FC236}">
                <a16:creationId xmlns:a16="http://schemas.microsoft.com/office/drawing/2014/main" id="{27B9CE49-2B2C-3ECB-881A-4328478E7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251334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66">
            <a:extLst>
              <a:ext uri="{FF2B5EF4-FFF2-40B4-BE49-F238E27FC236}">
                <a16:creationId xmlns:a16="http://schemas.microsoft.com/office/drawing/2014/main" id="{4E86C6C7-7112-6319-37DC-7DF2CA9A4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251334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22F3C5A2-67D2-275A-F222-1BA36D634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251331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4" name="CaixaDeTexto 41">
            <a:extLst>
              <a:ext uri="{FF2B5EF4-FFF2-40B4-BE49-F238E27FC236}">
                <a16:creationId xmlns:a16="http://schemas.microsoft.com/office/drawing/2014/main" id="{14614233-92E5-D8A9-A250-3D50BFFCC3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5926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4AB63124-F551-A550-65A7-DAFB6600F1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55053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5ACD9B24-D30C-C309-CEA1-DF4576636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1E73E4A5-2554-148D-5237-8F07B67FE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4B408357-BA54-31BC-C706-33474DD46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536249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BF0917BA-7F89-8DF0-3033-44C45BC1E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536249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64786842-A1EB-3020-1D49-4EEF3A968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536246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25DC3EC0-17A0-7EE7-E2E7-59956400C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64026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4B4FBCB1-5498-63C1-93B5-1C9656CB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59819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7FC71B8C-FC6C-A9B8-5A25-ECB40B593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FAC06839-EF67-68C6-9709-526042614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9CE991F2-A9A0-7540-5070-498DEBF7F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583906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5F98550E-C618-06D6-50E9-07543691D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583906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9D89A707-B049-FDE6-BEF3-5ADC721B2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83903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8" name="CaixaDeTexto 41">
            <a:extLst>
              <a:ext uri="{FF2B5EF4-FFF2-40B4-BE49-F238E27FC236}">
                <a16:creationId xmlns:a16="http://schemas.microsoft.com/office/drawing/2014/main" id="{4B8CB7FD-74A8-E480-E7B0-6341EA9F2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570706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9" name="CaixaDeTexto 46">
            <a:extLst>
              <a:ext uri="{FF2B5EF4-FFF2-40B4-BE49-F238E27FC236}">
                <a16:creationId xmlns:a16="http://schemas.microsoft.com/office/drawing/2014/main" id="{0215848C-750F-C3F8-355C-EEA11AEAE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566499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CF3839F7-462B-87E1-625E-A7D87F997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3DB86BC0-5942-46E4-1F02-2C758D9178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3" name="CaixaDeTexto 66">
            <a:extLst>
              <a:ext uri="{FF2B5EF4-FFF2-40B4-BE49-F238E27FC236}">
                <a16:creationId xmlns:a16="http://schemas.microsoft.com/office/drawing/2014/main" id="{880F641D-AA1E-B8E1-DB94-10E4DCCDD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5650707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1264" name="CaixaDeTexto 71">
            <a:extLst>
              <a:ext uri="{FF2B5EF4-FFF2-40B4-BE49-F238E27FC236}">
                <a16:creationId xmlns:a16="http://schemas.microsoft.com/office/drawing/2014/main" id="{776D98DF-682C-C1B8-723E-981EE904A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650704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265" name="CaixaDeTexto 41">
            <a:extLst>
              <a:ext uri="{FF2B5EF4-FFF2-40B4-BE49-F238E27FC236}">
                <a16:creationId xmlns:a16="http://schemas.microsoft.com/office/drawing/2014/main" id="{5DB1043A-FF33-93D7-26A2-411FE35F0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320" y="125054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1300" name="CaixaDeTexto 61">
            <a:extLst>
              <a:ext uri="{FF2B5EF4-FFF2-40B4-BE49-F238E27FC236}">
                <a16:creationId xmlns:a16="http://schemas.microsoft.com/office/drawing/2014/main" id="{D9FC3034-AE2F-F596-CA85-911BFC665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1301" name="CaixaDeTexto 66">
            <a:extLst>
              <a:ext uri="{FF2B5EF4-FFF2-40B4-BE49-F238E27FC236}">
                <a16:creationId xmlns:a16="http://schemas.microsoft.com/office/drawing/2014/main" id="{89E2D3CE-82BA-2E01-77D7-B74B42217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41">
            <a:extLst>
              <a:ext uri="{FF2B5EF4-FFF2-40B4-BE49-F238E27FC236}">
                <a16:creationId xmlns:a16="http://schemas.microsoft.com/office/drawing/2014/main" id="{40385683-083B-BC44-6947-5B2863ED4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23917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8" name="CaixaDeTexto 46">
            <a:extLst>
              <a:ext uri="{FF2B5EF4-FFF2-40B4-BE49-F238E27FC236}">
                <a16:creationId xmlns:a16="http://schemas.microsoft.com/office/drawing/2014/main" id="{6F193D3D-5432-A9BB-C694-67B3865AD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19710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51">
            <a:extLst>
              <a:ext uri="{FF2B5EF4-FFF2-40B4-BE49-F238E27FC236}">
                <a16:creationId xmlns:a16="http://schemas.microsoft.com/office/drawing/2014/main" id="{914605D0-70B0-1A17-DD2B-45C510F315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1828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56">
            <a:extLst>
              <a:ext uri="{FF2B5EF4-FFF2-40B4-BE49-F238E27FC236}">
                <a16:creationId xmlns:a16="http://schemas.microsoft.com/office/drawing/2014/main" id="{822CB8AA-690A-D4EB-8D08-E898C42CF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1828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" name="CaixaDeTexto 61">
            <a:extLst>
              <a:ext uri="{FF2B5EF4-FFF2-40B4-BE49-F238E27FC236}">
                <a16:creationId xmlns:a16="http://schemas.microsoft.com/office/drawing/2014/main" id="{EF9E6E01-009E-EEC8-612E-7C5898EE2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182813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66">
            <a:extLst>
              <a:ext uri="{FF2B5EF4-FFF2-40B4-BE49-F238E27FC236}">
                <a16:creationId xmlns:a16="http://schemas.microsoft.com/office/drawing/2014/main" id="{9A3870DD-A4AD-0DC2-A13D-5EE578906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182813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EE35CF8C-5F88-17B7-E343-1CA666C4C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1828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4" name="CaixaDeTexto 41">
            <a:extLst>
              <a:ext uri="{FF2B5EF4-FFF2-40B4-BE49-F238E27FC236}">
                <a16:creationId xmlns:a16="http://schemas.microsoft.com/office/drawing/2014/main" id="{20F295B0-088A-0E5E-21CB-C277B97B79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14658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60AFBE1E-E513-E722-7649-90D9499E9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10451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25E86AF7-B1FB-B6AD-1564-5408E02E10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09022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3D2D1542-F2EC-6E4F-5A48-122C71C578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09022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221CD439-EB51-C057-6954-713814478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090223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D919B0D3-284A-BA9D-385C-7C13F5374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090223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4740D606-193A-7A21-11BC-6C7E71706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09022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9C00218A-986B-A424-554E-5E80E63CA5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11034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CA7D713B-7FBF-68D6-C68F-85EF79259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06827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61E729D9-2356-389B-1349-16ADD8430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05399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8C9A59E3-A1D3-35DE-27A3-E865AB09B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05399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61">
            <a:extLst>
              <a:ext uri="{FF2B5EF4-FFF2-40B4-BE49-F238E27FC236}">
                <a16:creationId xmlns:a16="http://schemas.microsoft.com/office/drawing/2014/main" id="{34DC5AFB-820D-D4DE-1042-F2A7A0AB5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053990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A710B7AD-873B-44BA-5505-572E944F9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053990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4889EB8F-0BD0-EDF9-EB70-E9D695519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05399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8" name="CaixaDeTexto 41">
            <a:extLst>
              <a:ext uri="{FF2B5EF4-FFF2-40B4-BE49-F238E27FC236}">
                <a16:creationId xmlns:a16="http://schemas.microsoft.com/office/drawing/2014/main" id="{1A100A4D-6349-BDF9-6F5B-7B794EA73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501775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9" name="CaixaDeTexto 46">
            <a:extLst>
              <a:ext uri="{FF2B5EF4-FFF2-40B4-BE49-F238E27FC236}">
                <a16:creationId xmlns:a16="http://schemas.microsoft.com/office/drawing/2014/main" id="{E61AFBDC-3D4C-74CF-6668-3477349D3C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97568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62E52D47-4807-551E-97F2-24231314F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96140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3A1DDE10-973F-DBF4-16DD-0B84338824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96140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0779CC82-AC98-B808-F2E0-217845266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961400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66">
            <a:extLst>
              <a:ext uri="{FF2B5EF4-FFF2-40B4-BE49-F238E27FC236}">
                <a16:creationId xmlns:a16="http://schemas.microsoft.com/office/drawing/2014/main" id="{E75A1FBB-8C74-E232-04FE-846135852F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961400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2288" name="CaixaDeTexto 71">
            <a:extLst>
              <a:ext uri="{FF2B5EF4-FFF2-40B4-BE49-F238E27FC236}">
                <a16:creationId xmlns:a16="http://schemas.microsoft.com/office/drawing/2014/main" id="{5DA1D70C-BBA1-A661-2484-92BB9DF7A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9614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25" name="CaixaDeTexto 61">
            <a:extLst>
              <a:ext uri="{FF2B5EF4-FFF2-40B4-BE49-F238E27FC236}">
                <a16:creationId xmlns:a16="http://schemas.microsoft.com/office/drawing/2014/main" id="{065377AA-A439-FFA6-14D6-585739DC7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2331" name="CaixaDeTexto 56">
            <a:extLst>
              <a:ext uri="{FF2B5EF4-FFF2-40B4-BE49-F238E27FC236}">
                <a16:creationId xmlns:a16="http://schemas.microsoft.com/office/drawing/2014/main" id="{89A40C33-9684-B22C-5141-9D72C38A7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886539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2334" name="CaixaDeTexto 71">
            <a:extLst>
              <a:ext uri="{FF2B5EF4-FFF2-40B4-BE49-F238E27FC236}">
                <a16:creationId xmlns:a16="http://schemas.microsoft.com/office/drawing/2014/main" id="{27478195-4834-BCDB-942E-CF4B5A5FF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886539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41">
            <a:extLst>
              <a:ext uri="{FF2B5EF4-FFF2-40B4-BE49-F238E27FC236}">
                <a16:creationId xmlns:a16="http://schemas.microsoft.com/office/drawing/2014/main" id="{26F54689-8384-8ED3-C7B0-8CF673F35C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30768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8" name="CaixaDeTexto 46">
            <a:extLst>
              <a:ext uri="{FF2B5EF4-FFF2-40B4-BE49-F238E27FC236}">
                <a16:creationId xmlns:a16="http://schemas.microsoft.com/office/drawing/2014/main" id="{60E30C41-4DF5-3C1F-0A00-705A1B627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26561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51">
            <a:extLst>
              <a:ext uri="{FF2B5EF4-FFF2-40B4-BE49-F238E27FC236}">
                <a16:creationId xmlns:a16="http://schemas.microsoft.com/office/drawing/2014/main" id="{01126AE2-ED26-F8B6-FCB8-1C5586AC9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56">
            <a:extLst>
              <a:ext uri="{FF2B5EF4-FFF2-40B4-BE49-F238E27FC236}">
                <a16:creationId xmlns:a16="http://schemas.microsoft.com/office/drawing/2014/main" id="{F6444438-DD5F-9EC5-8D78-7A2E200FD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" name="CaixaDeTexto 61">
            <a:extLst>
              <a:ext uri="{FF2B5EF4-FFF2-40B4-BE49-F238E27FC236}">
                <a16:creationId xmlns:a16="http://schemas.microsoft.com/office/drawing/2014/main" id="{091122BF-6DC5-CA67-5C01-8F4F7C7BF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251334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66">
            <a:extLst>
              <a:ext uri="{FF2B5EF4-FFF2-40B4-BE49-F238E27FC236}">
                <a16:creationId xmlns:a16="http://schemas.microsoft.com/office/drawing/2014/main" id="{FA7708CF-D298-1501-4A72-1A19F27B5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251334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392B2CCE-9BAE-247A-BB88-A768E982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251331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4" name="CaixaDeTexto 41">
            <a:extLst>
              <a:ext uri="{FF2B5EF4-FFF2-40B4-BE49-F238E27FC236}">
                <a16:creationId xmlns:a16="http://schemas.microsoft.com/office/drawing/2014/main" id="{A53E51CB-52AB-CD87-A4AB-F2DBF3266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5926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7F474810-6363-8F43-D10B-FDCA028F6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55053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F69EE89F-9CC3-72D8-5959-F289677D5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B7717242-DE54-B9B0-BF65-A01629621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882D4DEF-BB15-9090-DBA5-D01BD5E61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536249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E25E8009-7530-5788-F82B-F40B899017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536249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83FE5FE3-6638-20BB-19E8-5F113E371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536246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FDBDD057-E544-C80C-B7A8-39B112A3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64026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D5E1EED5-DE78-AEDC-89CD-E842CCDD1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59819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B204B0F1-B47D-8DC5-5874-2AAF31BB0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0C8226FE-4777-8076-C393-7416258F3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6E34224C-3E41-0C71-91BC-C466A8A4BA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583906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52511E12-E085-5B90-FF71-7477A12D8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583906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DAEDAFE2-4E9A-46EB-A967-A48314268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83903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9" name="CaixaDeTexto 46">
            <a:extLst>
              <a:ext uri="{FF2B5EF4-FFF2-40B4-BE49-F238E27FC236}">
                <a16:creationId xmlns:a16="http://schemas.microsoft.com/office/drawing/2014/main" id="{73A672CF-C9A9-A076-01C9-EEA109329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566499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477EA985-56E9-E2D1-47A0-A6E79169F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158D10AF-CADB-E4B7-7155-421EEB4D3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12" name="CaixaDeTexto 71">
            <a:extLst>
              <a:ext uri="{FF2B5EF4-FFF2-40B4-BE49-F238E27FC236}">
                <a16:creationId xmlns:a16="http://schemas.microsoft.com/office/drawing/2014/main" id="{3C5880D8-4981-55FA-96E5-AA245EFF5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650704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13" name="CaixaDeTexto 41">
            <a:extLst>
              <a:ext uri="{FF2B5EF4-FFF2-40B4-BE49-F238E27FC236}">
                <a16:creationId xmlns:a16="http://schemas.microsoft.com/office/drawing/2014/main" id="{68F464CE-E8A8-E5A9-9D9A-23CD40BDE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320" y="125054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344" name="CaixaDeTexto 46">
            <a:extLst>
              <a:ext uri="{FF2B5EF4-FFF2-40B4-BE49-F238E27FC236}">
                <a16:creationId xmlns:a16="http://schemas.microsoft.com/office/drawing/2014/main" id="{4968B000-109B-053F-5070-54CDA3BBB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0107" y="120847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3345" name="CaixaDeTexto 51">
            <a:extLst>
              <a:ext uri="{FF2B5EF4-FFF2-40B4-BE49-F238E27FC236}">
                <a16:creationId xmlns:a16="http://schemas.microsoft.com/office/drawing/2014/main" id="{5666D82F-6D8E-29B8-6871-F2D39E703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488" y="1194184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3347" name="CaixaDeTexto 61">
            <a:extLst>
              <a:ext uri="{FF2B5EF4-FFF2-40B4-BE49-F238E27FC236}">
                <a16:creationId xmlns:a16="http://schemas.microsoft.com/office/drawing/2014/main" id="{0CED8AED-0C55-1D5F-6AF2-B6DD7FBF2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3348" name="CaixaDeTexto 66">
            <a:extLst>
              <a:ext uri="{FF2B5EF4-FFF2-40B4-BE49-F238E27FC236}">
                <a16:creationId xmlns:a16="http://schemas.microsoft.com/office/drawing/2014/main" id="{49496AA5-2C28-2682-A735-37644E358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41">
            <a:extLst>
              <a:ext uri="{FF2B5EF4-FFF2-40B4-BE49-F238E27FC236}">
                <a16:creationId xmlns:a16="http://schemas.microsoft.com/office/drawing/2014/main" id="{01A99BE3-AF33-FFA5-B296-8C83C6751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30768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8" name="CaixaDeTexto 46">
            <a:extLst>
              <a:ext uri="{FF2B5EF4-FFF2-40B4-BE49-F238E27FC236}">
                <a16:creationId xmlns:a16="http://schemas.microsoft.com/office/drawing/2014/main" id="{A3C5A45A-FC6F-C2DD-AB83-4BF061AA2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26561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51">
            <a:extLst>
              <a:ext uri="{FF2B5EF4-FFF2-40B4-BE49-F238E27FC236}">
                <a16:creationId xmlns:a16="http://schemas.microsoft.com/office/drawing/2014/main" id="{FB240956-3ED1-5AAA-0A60-2DAF812ED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56">
            <a:extLst>
              <a:ext uri="{FF2B5EF4-FFF2-40B4-BE49-F238E27FC236}">
                <a16:creationId xmlns:a16="http://schemas.microsoft.com/office/drawing/2014/main" id="{CC3F7C94-2187-9A47-4B5B-05067AA07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" name="CaixaDeTexto 61">
            <a:extLst>
              <a:ext uri="{FF2B5EF4-FFF2-40B4-BE49-F238E27FC236}">
                <a16:creationId xmlns:a16="http://schemas.microsoft.com/office/drawing/2014/main" id="{5660DE59-78F4-E8AE-B08B-8B88774EF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251334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66">
            <a:extLst>
              <a:ext uri="{FF2B5EF4-FFF2-40B4-BE49-F238E27FC236}">
                <a16:creationId xmlns:a16="http://schemas.microsoft.com/office/drawing/2014/main" id="{224F7540-9CC3-374C-0468-5977D073A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251334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69137961-9EA7-E0B5-EAF9-984988A1ED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251331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4" name="CaixaDeTexto 41">
            <a:extLst>
              <a:ext uri="{FF2B5EF4-FFF2-40B4-BE49-F238E27FC236}">
                <a16:creationId xmlns:a16="http://schemas.microsoft.com/office/drawing/2014/main" id="{82CDFF0E-91D7-F652-B860-4B27B2E333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5926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99521FCB-2CB4-54BC-9314-71F77A7DB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55053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0503A513-D0F8-75AE-7141-6096090CE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CC3C53A8-D63D-8AED-4E4E-850A1A385C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CD9B58F7-4DEA-85D8-93C1-83AFF9CB9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536249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26EC11E3-C9E6-7359-707C-48C8895D4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536249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EDDAEFF1-A72D-7D2A-86EC-77BF35815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536246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DD479F29-9EB5-DA75-28C7-683DFE52D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64026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F8360898-63DB-3D9C-9922-CE1D5CB76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59819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994E2622-6CFF-A508-890F-DBCD991DE4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F323FDE0-3BD4-7C49-4DB9-099EBFC6B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94A6B003-3F13-B0FF-A81C-E5A0A78BA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583906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019CA955-6F32-5A03-6F5C-0D019E74A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583906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08660EC7-FD03-9D98-E946-78EDA1451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83903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8" name="CaixaDeTexto 41">
            <a:extLst>
              <a:ext uri="{FF2B5EF4-FFF2-40B4-BE49-F238E27FC236}">
                <a16:creationId xmlns:a16="http://schemas.microsoft.com/office/drawing/2014/main" id="{FFA34AC4-5DB3-B293-3265-D7B34E42B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570706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9" name="CaixaDeTexto 46">
            <a:extLst>
              <a:ext uri="{FF2B5EF4-FFF2-40B4-BE49-F238E27FC236}">
                <a16:creationId xmlns:a16="http://schemas.microsoft.com/office/drawing/2014/main" id="{8BEC2255-565B-C529-DED1-61FEB32E0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566499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D1D79761-2A38-2219-1EE4-34731B1E1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CE14879A-19F2-BAF7-78F8-4D3CD95A6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0040C50B-4F8A-E29F-F2C4-DE32AB989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5650707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66">
            <a:extLst>
              <a:ext uri="{FF2B5EF4-FFF2-40B4-BE49-F238E27FC236}">
                <a16:creationId xmlns:a16="http://schemas.microsoft.com/office/drawing/2014/main" id="{A2C29773-1892-24EB-6F07-FB33C3D56E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5650707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4336" name="CaixaDeTexto 71">
            <a:extLst>
              <a:ext uri="{FF2B5EF4-FFF2-40B4-BE49-F238E27FC236}">
                <a16:creationId xmlns:a16="http://schemas.microsoft.com/office/drawing/2014/main" id="{54D73001-13F9-A7D4-3625-12BD87922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650704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37" name="CaixaDeTexto 41">
            <a:extLst>
              <a:ext uri="{FF2B5EF4-FFF2-40B4-BE49-F238E27FC236}">
                <a16:creationId xmlns:a16="http://schemas.microsoft.com/office/drawing/2014/main" id="{8606CDB0-8F44-0030-9796-8AA7E6895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320" y="125054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4373" name="CaixaDeTexto 61">
            <a:extLst>
              <a:ext uri="{FF2B5EF4-FFF2-40B4-BE49-F238E27FC236}">
                <a16:creationId xmlns:a16="http://schemas.microsoft.com/office/drawing/2014/main" id="{E5F80502-69CA-0A76-BEE1-551B9F6CE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4374" name="CaixaDeTexto 66">
            <a:extLst>
              <a:ext uri="{FF2B5EF4-FFF2-40B4-BE49-F238E27FC236}">
                <a16:creationId xmlns:a16="http://schemas.microsoft.com/office/drawing/2014/main" id="{BDFE3DC7-6CAA-A522-5EEB-F2B23A58A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CaixaDeTexto 41"/>
          <p:cNvSpPr txBox="1">
            <a:spLocks noChangeArrowheads="1"/>
          </p:cNvSpPr>
          <p:nvPr/>
        </p:nvSpPr>
        <p:spPr bwMode="auto">
          <a:xfrm>
            <a:off x="4479132" y="223917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79" name="CaixaDeTexto 46"/>
          <p:cNvSpPr txBox="1">
            <a:spLocks noChangeArrowheads="1"/>
          </p:cNvSpPr>
          <p:nvPr/>
        </p:nvSpPr>
        <p:spPr bwMode="auto">
          <a:xfrm>
            <a:off x="3413919" y="219710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083" name="CaixaDeTexto 51"/>
          <p:cNvSpPr txBox="1">
            <a:spLocks noChangeArrowheads="1"/>
          </p:cNvSpPr>
          <p:nvPr/>
        </p:nvSpPr>
        <p:spPr bwMode="auto">
          <a:xfrm>
            <a:off x="2400300" y="21828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087" name="CaixaDeTexto 56"/>
          <p:cNvSpPr txBox="1">
            <a:spLocks noChangeArrowheads="1"/>
          </p:cNvSpPr>
          <p:nvPr/>
        </p:nvSpPr>
        <p:spPr bwMode="auto">
          <a:xfrm>
            <a:off x="1311275" y="218281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092" name="CaixaDeTexto 61"/>
          <p:cNvSpPr txBox="1">
            <a:spLocks noChangeArrowheads="1"/>
          </p:cNvSpPr>
          <p:nvPr/>
        </p:nvSpPr>
        <p:spPr bwMode="auto">
          <a:xfrm>
            <a:off x="6540500" y="2182813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097" name="CaixaDeTexto 66"/>
          <p:cNvSpPr txBox="1">
            <a:spLocks noChangeArrowheads="1"/>
          </p:cNvSpPr>
          <p:nvPr/>
        </p:nvSpPr>
        <p:spPr bwMode="auto">
          <a:xfrm>
            <a:off x="5544345" y="2182813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101" name="CaixaDeTexto 71"/>
          <p:cNvSpPr txBox="1">
            <a:spLocks noChangeArrowheads="1"/>
          </p:cNvSpPr>
          <p:nvPr/>
        </p:nvSpPr>
        <p:spPr bwMode="auto">
          <a:xfrm>
            <a:off x="231775" y="218281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2" name="CaixaDeTexto 41">
            <a:extLst>
              <a:ext uri="{FF2B5EF4-FFF2-40B4-BE49-F238E27FC236}">
                <a16:creationId xmlns:a16="http://schemas.microsoft.com/office/drawing/2014/main" id="{A89CFEFE-6F0C-CD66-4993-94FE9292B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14658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" name="CaixaDeTexto 46">
            <a:extLst>
              <a:ext uri="{FF2B5EF4-FFF2-40B4-BE49-F238E27FC236}">
                <a16:creationId xmlns:a16="http://schemas.microsoft.com/office/drawing/2014/main" id="{67F1E34C-C26A-4658-97AF-2B6BEBE6C8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10451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" name="CaixaDeTexto 51">
            <a:extLst>
              <a:ext uri="{FF2B5EF4-FFF2-40B4-BE49-F238E27FC236}">
                <a16:creationId xmlns:a16="http://schemas.microsoft.com/office/drawing/2014/main" id="{0BA99A98-A0EE-24D9-B06F-932F1A341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09022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" name="CaixaDeTexto 56">
            <a:extLst>
              <a:ext uri="{FF2B5EF4-FFF2-40B4-BE49-F238E27FC236}">
                <a16:creationId xmlns:a16="http://schemas.microsoft.com/office/drawing/2014/main" id="{E0DEE24F-DF07-3F20-06ED-DA62DFC02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090223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" name="CaixaDeTexto 61">
            <a:extLst>
              <a:ext uri="{FF2B5EF4-FFF2-40B4-BE49-F238E27FC236}">
                <a16:creationId xmlns:a16="http://schemas.microsoft.com/office/drawing/2014/main" id="{3E525B96-9052-BC21-9FBD-896268C2A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090223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" name="CaixaDeTexto 66">
            <a:extLst>
              <a:ext uri="{FF2B5EF4-FFF2-40B4-BE49-F238E27FC236}">
                <a16:creationId xmlns:a16="http://schemas.microsoft.com/office/drawing/2014/main" id="{052C74EC-D0EB-409E-4C08-BA495888D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090223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" name="CaixaDeTexto 71">
            <a:extLst>
              <a:ext uri="{FF2B5EF4-FFF2-40B4-BE49-F238E27FC236}">
                <a16:creationId xmlns:a16="http://schemas.microsoft.com/office/drawing/2014/main" id="{BAC65B63-E65C-575D-7A30-F7E9D4E10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090223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9" name="CaixaDeTexto 41">
            <a:extLst>
              <a:ext uri="{FF2B5EF4-FFF2-40B4-BE49-F238E27FC236}">
                <a16:creationId xmlns:a16="http://schemas.microsoft.com/office/drawing/2014/main" id="{6ADF4252-6ECD-B689-82CB-6F9E0266C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11034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0" name="CaixaDeTexto 46">
            <a:extLst>
              <a:ext uri="{FF2B5EF4-FFF2-40B4-BE49-F238E27FC236}">
                <a16:creationId xmlns:a16="http://schemas.microsoft.com/office/drawing/2014/main" id="{B8766745-D6FC-E00D-6898-317C81063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06827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1" name="CaixaDeTexto 51">
            <a:extLst>
              <a:ext uri="{FF2B5EF4-FFF2-40B4-BE49-F238E27FC236}">
                <a16:creationId xmlns:a16="http://schemas.microsoft.com/office/drawing/2014/main" id="{732940F7-13F9-25D1-6A66-B18D8AA4C5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05399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2" name="CaixaDeTexto 56">
            <a:extLst>
              <a:ext uri="{FF2B5EF4-FFF2-40B4-BE49-F238E27FC236}">
                <a16:creationId xmlns:a16="http://schemas.microsoft.com/office/drawing/2014/main" id="{AC537740-E28F-3B5C-6CF8-E19192245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05399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3" name="CaixaDeTexto 61">
            <a:extLst>
              <a:ext uri="{FF2B5EF4-FFF2-40B4-BE49-F238E27FC236}">
                <a16:creationId xmlns:a16="http://schemas.microsoft.com/office/drawing/2014/main" id="{6B5BC397-8141-0F16-9350-406121387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053990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4" name="CaixaDeTexto 66">
            <a:extLst>
              <a:ext uri="{FF2B5EF4-FFF2-40B4-BE49-F238E27FC236}">
                <a16:creationId xmlns:a16="http://schemas.microsoft.com/office/drawing/2014/main" id="{3BC9A9FB-44B2-5531-2CF4-1957BC517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053990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5" name="CaixaDeTexto 71">
            <a:extLst>
              <a:ext uri="{FF2B5EF4-FFF2-40B4-BE49-F238E27FC236}">
                <a16:creationId xmlns:a16="http://schemas.microsoft.com/office/drawing/2014/main" id="{6681D690-E4FA-447A-16A5-88CC07B36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05399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6" name="CaixaDeTexto 41">
            <a:extLst>
              <a:ext uri="{FF2B5EF4-FFF2-40B4-BE49-F238E27FC236}">
                <a16:creationId xmlns:a16="http://schemas.microsoft.com/office/drawing/2014/main" id="{AE78BEDB-14FE-2DDE-EBE2-918FD06A7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501775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17" name="CaixaDeTexto 46">
            <a:extLst>
              <a:ext uri="{FF2B5EF4-FFF2-40B4-BE49-F238E27FC236}">
                <a16:creationId xmlns:a16="http://schemas.microsoft.com/office/drawing/2014/main" id="{B6D880DA-5B6C-4DF6-2180-71BD012F8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975687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8" name="CaixaDeTexto 51">
            <a:extLst>
              <a:ext uri="{FF2B5EF4-FFF2-40B4-BE49-F238E27FC236}">
                <a16:creationId xmlns:a16="http://schemas.microsoft.com/office/drawing/2014/main" id="{2CA7B3BB-D32D-C668-EC66-38E42C6EF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96140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19" name="CaixaDeTexto 56">
            <a:extLst>
              <a:ext uri="{FF2B5EF4-FFF2-40B4-BE49-F238E27FC236}">
                <a16:creationId xmlns:a16="http://schemas.microsoft.com/office/drawing/2014/main" id="{EF4D03CB-3F78-9303-961F-1E9ED60DA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961400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20" name="CaixaDeTexto 61">
            <a:extLst>
              <a:ext uri="{FF2B5EF4-FFF2-40B4-BE49-F238E27FC236}">
                <a16:creationId xmlns:a16="http://schemas.microsoft.com/office/drawing/2014/main" id="{47850488-0031-7DCE-1B4D-2C15E345E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961400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1" name="CaixaDeTexto 66">
            <a:extLst>
              <a:ext uri="{FF2B5EF4-FFF2-40B4-BE49-F238E27FC236}">
                <a16:creationId xmlns:a16="http://schemas.microsoft.com/office/drawing/2014/main" id="{139D86AC-5ACA-E12B-A7A8-1EAFEB065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961400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22" name="CaixaDeTexto 71">
            <a:extLst>
              <a:ext uri="{FF2B5EF4-FFF2-40B4-BE49-F238E27FC236}">
                <a16:creationId xmlns:a16="http://schemas.microsoft.com/office/drawing/2014/main" id="{4AD09481-49C5-E1BC-043C-04BD7D68C5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961400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27" name="CaixaDeTexto 61">
            <a:extLst>
              <a:ext uri="{FF2B5EF4-FFF2-40B4-BE49-F238E27FC236}">
                <a16:creationId xmlns:a16="http://schemas.microsoft.com/office/drawing/2014/main" id="{466E702F-E434-ED29-77FD-348F1210E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3" name="CaixaDeTexto 56">
            <a:extLst>
              <a:ext uri="{FF2B5EF4-FFF2-40B4-BE49-F238E27FC236}">
                <a16:creationId xmlns:a16="http://schemas.microsoft.com/office/drawing/2014/main" id="{D48A09CE-E2E2-21A2-DB45-259EF414D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886539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6" name="CaixaDeTexto 71">
            <a:extLst>
              <a:ext uri="{FF2B5EF4-FFF2-40B4-BE49-F238E27FC236}">
                <a16:creationId xmlns:a16="http://schemas.microsoft.com/office/drawing/2014/main" id="{97B455D6-E911-B13D-7CF3-F9988C10C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886539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aixaDeTexto 41">
            <a:extLst>
              <a:ext uri="{FF2B5EF4-FFF2-40B4-BE49-F238E27FC236}">
                <a16:creationId xmlns:a16="http://schemas.microsoft.com/office/drawing/2014/main" id="{1B9E4CEB-DD80-7A4D-B9FA-DD89C08C9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30768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B60702D9-80A8-7DF7-2D18-E168BA2DE1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26561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5DB7ACA1-DA7B-E301-0D3C-3F1A70A3F4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B90BCD01-7143-9DA9-B49A-92B90516F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D51F5337-7708-7678-70FB-73CA93FAF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251334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6F52B062-192A-53A9-E658-9367E368E6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251334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62E3D8D1-B31A-FDF5-7B82-252E4D2CA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251331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B438BE02-1BB6-195F-35A9-F1FE6DAC63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5926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92833D10-EEA9-971B-D7B0-16BBD0183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55053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E7C8F162-AC69-3070-BF64-D6AF72E03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8DD00337-6A3E-07D1-D3EA-C6D55FC84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61">
            <a:extLst>
              <a:ext uri="{FF2B5EF4-FFF2-40B4-BE49-F238E27FC236}">
                <a16:creationId xmlns:a16="http://schemas.microsoft.com/office/drawing/2014/main" id="{EDE2B3E3-3DA4-7CA6-47D6-461C6F9E9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536249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CE8815CA-9403-10BB-6148-8BF458B5AD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536249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65536150-9B65-4C47-1623-8E20187A5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536246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8" name="CaixaDeTexto 41">
            <a:extLst>
              <a:ext uri="{FF2B5EF4-FFF2-40B4-BE49-F238E27FC236}">
                <a16:creationId xmlns:a16="http://schemas.microsoft.com/office/drawing/2014/main" id="{5B115273-9C02-AE30-F07F-949DF0624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64026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9" name="CaixaDeTexto 46">
            <a:extLst>
              <a:ext uri="{FF2B5EF4-FFF2-40B4-BE49-F238E27FC236}">
                <a16:creationId xmlns:a16="http://schemas.microsoft.com/office/drawing/2014/main" id="{328F7293-8696-324D-A748-BD265DB71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59819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CF836DF5-ED45-027A-825E-F2C30CBFD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C09C4590-EF0B-801D-2CAF-5F2E5895F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74FFF247-4F49-E588-CC9C-852A648C4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583906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66">
            <a:extLst>
              <a:ext uri="{FF2B5EF4-FFF2-40B4-BE49-F238E27FC236}">
                <a16:creationId xmlns:a16="http://schemas.microsoft.com/office/drawing/2014/main" id="{8BA28B8D-803D-1053-0C7C-E500986BC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583906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96" name="CaixaDeTexto 71">
            <a:extLst>
              <a:ext uri="{FF2B5EF4-FFF2-40B4-BE49-F238E27FC236}">
                <a16:creationId xmlns:a16="http://schemas.microsoft.com/office/drawing/2014/main" id="{D252896A-0759-D355-5E9F-9E0729792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83903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29" name="CaixaDeTexto 56">
            <a:extLst>
              <a:ext uri="{FF2B5EF4-FFF2-40B4-BE49-F238E27FC236}">
                <a16:creationId xmlns:a16="http://schemas.microsoft.com/office/drawing/2014/main" id="{1CC67123-E879-E764-B270-C5AA59793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32" name="CaixaDeTexto 71">
            <a:extLst>
              <a:ext uri="{FF2B5EF4-FFF2-40B4-BE49-F238E27FC236}">
                <a16:creationId xmlns:a16="http://schemas.microsoft.com/office/drawing/2014/main" id="{8574D9DD-22E1-425A-8299-EEA2A2A54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650704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33" name="CaixaDeTexto 41">
            <a:extLst>
              <a:ext uri="{FF2B5EF4-FFF2-40B4-BE49-F238E27FC236}">
                <a16:creationId xmlns:a16="http://schemas.microsoft.com/office/drawing/2014/main" id="{EA10718E-9DA1-5485-7A1B-F59609D3D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320" y="125054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34" name="CaixaDeTexto 46">
            <a:extLst>
              <a:ext uri="{FF2B5EF4-FFF2-40B4-BE49-F238E27FC236}">
                <a16:creationId xmlns:a16="http://schemas.microsoft.com/office/drawing/2014/main" id="{E63C271D-1EFC-4A38-7C5B-665B9A455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0107" y="120847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35" name="CaixaDeTexto 51">
            <a:extLst>
              <a:ext uri="{FF2B5EF4-FFF2-40B4-BE49-F238E27FC236}">
                <a16:creationId xmlns:a16="http://schemas.microsoft.com/office/drawing/2014/main" id="{9FA0153B-2B5A-7BAB-324B-601453B0E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488" y="1194184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37" name="CaixaDeTexto 61">
            <a:extLst>
              <a:ext uri="{FF2B5EF4-FFF2-40B4-BE49-F238E27FC236}">
                <a16:creationId xmlns:a16="http://schemas.microsoft.com/office/drawing/2014/main" id="{5BA2C3AD-EA40-44D0-D904-E85DB6EAA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138" name="CaixaDeTexto 66">
            <a:extLst>
              <a:ext uri="{FF2B5EF4-FFF2-40B4-BE49-F238E27FC236}">
                <a16:creationId xmlns:a16="http://schemas.microsoft.com/office/drawing/2014/main" id="{7A2B8518-E1AF-02C4-4440-22E613C0E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41">
            <a:extLst>
              <a:ext uri="{FF2B5EF4-FFF2-40B4-BE49-F238E27FC236}">
                <a16:creationId xmlns:a16="http://schemas.microsoft.com/office/drawing/2014/main" id="{0C07AD1B-807F-6371-2E62-E22C67F39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30768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8" name="CaixaDeTexto 46">
            <a:extLst>
              <a:ext uri="{FF2B5EF4-FFF2-40B4-BE49-F238E27FC236}">
                <a16:creationId xmlns:a16="http://schemas.microsoft.com/office/drawing/2014/main" id="{61AA2E40-2E18-658B-E56B-501DFB4EF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26561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51">
            <a:extLst>
              <a:ext uri="{FF2B5EF4-FFF2-40B4-BE49-F238E27FC236}">
                <a16:creationId xmlns:a16="http://schemas.microsoft.com/office/drawing/2014/main" id="{58CD21E8-2A9F-47C1-26F1-71A5C71BA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56">
            <a:extLst>
              <a:ext uri="{FF2B5EF4-FFF2-40B4-BE49-F238E27FC236}">
                <a16:creationId xmlns:a16="http://schemas.microsoft.com/office/drawing/2014/main" id="{2DD33C65-AA98-1E48-0220-1DC5E6243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" name="CaixaDeTexto 61">
            <a:extLst>
              <a:ext uri="{FF2B5EF4-FFF2-40B4-BE49-F238E27FC236}">
                <a16:creationId xmlns:a16="http://schemas.microsoft.com/office/drawing/2014/main" id="{EAF58734-6BA0-701A-FB91-E994DCB2D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251334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66">
            <a:extLst>
              <a:ext uri="{FF2B5EF4-FFF2-40B4-BE49-F238E27FC236}">
                <a16:creationId xmlns:a16="http://schemas.microsoft.com/office/drawing/2014/main" id="{16EEED11-D736-0E40-53B8-DFD8ECB6B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251334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986649A7-B6A4-AF68-1975-1F76B518F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251331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4" name="CaixaDeTexto 41">
            <a:extLst>
              <a:ext uri="{FF2B5EF4-FFF2-40B4-BE49-F238E27FC236}">
                <a16:creationId xmlns:a16="http://schemas.microsoft.com/office/drawing/2014/main" id="{F8F929D5-1198-010B-7888-B1C99272B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5926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A12BA9D3-2574-BBDD-77BE-91D5C880A5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55053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93B2BFC7-96B9-E3B0-B247-8AF56B679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8339424E-C6CD-02C2-631C-52CF9EDC3A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83891E60-29D6-9BB2-CAE7-ED18D39A5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536249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FF2C77A2-63DD-5055-AD4F-8E51875EA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536249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7C16D94D-7152-D526-A31E-455F20898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536246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3042238F-B2D0-AB42-92FC-3803C9567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64026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E1FAAB40-2EF4-50D9-104C-DB3FDE972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59819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19AE7E56-E9ED-8973-B6B8-738251C2C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5EACEECD-FFDD-3F04-4D52-8988B843C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F3D1F69C-B781-70EF-BB7D-1971288F6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583906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1D16E772-B0C0-E678-8864-659303131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583906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4C84CD82-DE4A-F81E-3283-179631542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83903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8" name="CaixaDeTexto 41">
            <a:extLst>
              <a:ext uri="{FF2B5EF4-FFF2-40B4-BE49-F238E27FC236}">
                <a16:creationId xmlns:a16="http://schemas.microsoft.com/office/drawing/2014/main" id="{D9E5366E-3E86-9534-75FA-A3266FC6A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570706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9" name="CaixaDeTexto 46">
            <a:extLst>
              <a:ext uri="{FF2B5EF4-FFF2-40B4-BE49-F238E27FC236}">
                <a16:creationId xmlns:a16="http://schemas.microsoft.com/office/drawing/2014/main" id="{1CF1DABB-D053-A6A1-7F91-6EF423E96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566499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54CA6C59-8868-C8CA-65E4-E2C156ED4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E2FAF140-134C-9705-9D21-A259793E9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20" name="CaixaDeTexto 71">
            <a:extLst>
              <a:ext uri="{FF2B5EF4-FFF2-40B4-BE49-F238E27FC236}">
                <a16:creationId xmlns:a16="http://schemas.microsoft.com/office/drawing/2014/main" id="{DDCB5565-596E-70EF-06DF-FEB07AA4A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650704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21" name="CaixaDeTexto 41">
            <a:extLst>
              <a:ext uri="{FF2B5EF4-FFF2-40B4-BE49-F238E27FC236}">
                <a16:creationId xmlns:a16="http://schemas.microsoft.com/office/drawing/2014/main" id="{73DD75CE-EE26-7203-55E6-3270824BF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320" y="125054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54" name="CaixaDeTexto 46">
            <a:extLst>
              <a:ext uri="{FF2B5EF4-FFF2-40B4-BE49-F238E27FC236}">
                <a16:creationId xmlns:a16="http://schemas.microsoft.com/office/drawing/2014/main" id="{2EA66EA5-9DE0-30CA-24F4-09CD0751C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0107" y="120847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55" name="CaixaDeTexto 51">
            <a:extLst>
              <a:ext uri="{FF2B5EF4-FFF2-40B4-BE49-F238E27FC236}">
                <a16:creationId xmlns:a16="http://schemas.microsoft.com/office/drawing/2014/main" id="{64226774-2834-795E-E271-23846A2BA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488" y="1194184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56" name="CaixaDeTexto 56">
            <a:extLst>
              <a:ext uri="{FF2B5EF4-FFF2-40B4-BE49-F238E27FC236}">
                <a16:creationId xmlns:a16="http://schemas.microsoft.com/office/drawing/2014/main" id="{34037089-5971-28FC-A310-50E016A5A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194184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57" name="CaixaDeTexto 61">
            <a:extLst>
              <a:ext uri="{FF2B5EF4-FFF2-40B4-BE49-F238E27FC236}">
                <a16:creationId xmlns:a16="http://schemas.microsoft.com/office/drawing/2014/main" id="{62DA02EB-4A7C-9602-B926-F892B34D9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158" name="CaixaDeTexto 66">
            <a:extLst>
              <a:ext uri="{FF2B5EF4-FFF2-40B4-BE49-F238E27FC236}">
                <a16:creationId xmlns:a16="http://schemas.microsoft.com/office/drawing/2014/main" id="{0690BD7A-D5B1-A567-F5E0-CE12C2121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41">
            <a:extLst>
              <a:ext uri="{FF2B5EF4-FFF2-40B4-BE49-F238E27FC236}">
                <a16:creationId xmlns:a16="http://schemas.microsoft.com/office/drawing/2014/main" id="{99747ED2-81BF-6708-8072-E738C4B50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30768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8" name="CaixaDeTexto 46">
            <a:extLst>
              <a:ext uri="{FF2B5EF4-FFF2-40B4-BE49-F238E27FC236}">
                <a16:creationId xmlns:a16="http://schemas.microsoft.com/office/drawing/2014/main" id="{C8000DE2-B3D8-ADFF-70F4-DF491B3E9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26561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51">
            <a:extLst>
              <a:ext uri="{FF2B5EF4-FFF2-40B4-BE49-F238E27FC236}">
                <a16:creationId xmlns:a16="http://schemas.microsoft.com/office/drawing/2014/main" id="{7B93DA4C-F54F-CCB1-94E1-3E1A7A527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56">
            <a:extLst>
              <a:ext uri="{FF2B5EF4-FFF2-40B4-BE49-F238E27FC236}">
                <a16:creationId xmlns:a16="http://schemas.microsoft.com/office/drawing/2014/main" id="{C023B5B4-7B21-9CEA-2003-BE4CAB3B3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" name="CaixaDeTexto 61">
            <a:extLst>
              <a:ext uri="{FF2B5EF4-FFF2-40B4-BE49-F238E27FC236}">
                <a16:creationId xmlns:a16="http://schemas.microsoft.com/office/drawing/2014/main" id="{8D181C23-6EFB-8E6F-F3F6-DFA2200F8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251334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66">
            <a:extLst>
              <a:ext uri="{FF2B5EF4-FFF2-40B4-BE49-F238E27FC236}">
                <a16:creationId xmlns:a16="http://schemas.microsoft.com/office/drawing/2014/main" id="{41329488-F3DB-36C1-D5EB-D30082C0F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251334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7687BB89-2DE7-66E7-AE1A-50ACAEC0A8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251331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4" name="CaixaDeTexto 41">
            <a:extLst>
              <a:ext uri="{FF2B5EF4-FFF2-40B4-BE49-F238E27FC236}">
                <a16:creationId xmlns:a16="http://schemas.microsoft.com/office/drawing/2014/main" id="{4AEDF09E-2C60-705D-EE7D-DE61AE706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5926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8C1F69E2-D16F-8CCA-8DDD-D03886C21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55053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74B47DCF-58BA-1501-1DF5-3BB027521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69D9FD68-4227-BD8C-AC73-1C4E9B9C7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E7DE7EA6-36C0-7953-6162-01ECB106E5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536249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4D7920AF-C684-EBAB-8DEF-A01FF5D67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536249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88B1EDF1-C296-39E6-2D3A-9668CD993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536246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D6876DF3-BD52-93AE-332A-04C4E8865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64026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5DDA1CDE-C37F-42A5-174C-43EFF12F6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59819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FC293CBC-E4BD-76FB-4BF7-35EED9F7A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4FC7BFE7-71F8-2271-EA48-0733761A8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E04C8EA6-B385-3D81-98B3-BB407816C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583906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59E0E598-EF90-2B18-2408-456D62A39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583906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4098F30B-1D92-0627-F81C-1223CF6B9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83903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8" name="CaixaDeTexto 41">
            <a:extLst>
              <a:ext uri="{FF2B5EF4-FFF2-40B4-BE49-F238E27FC236}">
                <a16:creationId xmlns:a16="http://schemas.microsoft.com/office/drawing/2014/main" id="{F4B4A082-F6B9-639B-EF92-34DAC3DD6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570706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9" name="CaixaDeTexto 46">
            <a:extLst>
              <a:ext uri="{FF2B5EF4-FFF2-40B4-BE49-F238E27FC236}">
                <a16:creationId xmlns:a16="http://schemas.microsoft.com/office/drawing/2014/main" id="{BA3EB341-757D-163E-F67E-C1C72A3C5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566499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3A1D0163-3562-BA62-F20C-F0D3D491A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6184B621-6BAB-B5D3-5350-E3ECE6520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19D9D0F1-9378-8FAF-9753-A6E4A49C6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5650707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3" name="CaixaDeTexto 66">
            <a:extLst>
              <a:ext uri="{FF2B5EF4-FFF2-40B4-BE49-F238E27FC236}">
                <a16:creationId xmlns:a16="http://schemas.microsoft.com/office/drawing/2014/main" id="{FED4452F-B3DE-AF37-8183-79C3194A1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5650707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44" name="CaixaDeTexto 71">
            <a:extLst>
              <a:ext uri="{FF2B5EF4-FFF2-40B4-BE49-F238E27FC236}">
                <a16:creationId xmlns:a16="http://schemas.microsoft.com/office/drawing/2014/main" id="{B6EBFDF3-F47C-A14A-E692-5ED62EC49A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650704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180" name="CaixaDeTexto 61">
            <a:extLst>
              <a:ext uri="{FF2B5EF4-FFF2-40B4-BE49-F238E27FC236}">
                <a16:creationId xmlns:a16="http://schemas.microsoft.com/office/drawing/2014/main" id="{9923BAF0-D086-20CB-42A8-02283F524E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81" name="CaixaDeTexto 66">
            <a:extLst>
              <a:ext uri="{FF2B5EF4-FFF2-40B4-BE49-F238E27FC236}">
                <a16:creationId xmlns:a16="http://schemas.microsoft.com/office/drawing/2014/main" id="{0A4AFC75-F366-6A7F-8220-1C8D58D2E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41">
            <a:extLst>
              <a:ext uri="{FF2B5EF4-FFF2-40B4-BE49-F238E27FC236}">
                <a16:creationId xmlns:a16="http://schemas.microsoft.com/office/drawing/2014/main" id="{1EAED6D1-67FC-DE34-A4E1-53D310F08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30768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8" name="CaixaDeTexto 46">
            <a:extLst>
              <a:ext uri="{FF2B5EF4-FFF2-40B4-BE49-F238E27FC236}">
                <a16:creationId xmlns:a16="http://schemas.microsoft.com/office/drawing/2014/main" id="{882825B9-118B-2508-18D5-4B29198A2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26561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51">
            <a:extLst>
              <a:ext uri="{FF2B5EF4-FFF2-40B4-BE49-F238E27FC236}">
                <a16:creationId xmlns:a16="http://schemas.microsoft.com/office/drawing/2014/main" id="{8B4884DE-5A6A-FA9F-51B6-76B4A3E85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56">
            <a:extLst>
              <a:ext uri="{FF2B5EF4-FFF2-40B4-BE49-F238E27FC236}">
                <a16:creationId xmlns:a16="http://schemas.microsoft.com/office/drawing/2014/main" id="{0F2EC314-9204-04B0-971B-930F64907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" name="CaixaDeTexto 61">
            <a:extLst>
              <a:ext uri="{FF2B5EF4-FFF2-40B4-BE49-F238E27FC236}">
                <a16:creationId xmlns:a16="http://schemas.microsoft.com/office/drawing/2014/main" id="{287167C4-3F4E-567E-6BE3-05708AC5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251334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66">
            <a:extLst>
              <a:ext uri="{FF2B5EF4-FFF2-40B4-BE49-F238E27FC236}">
                <a16:creationId xmlns:a16="http://schemas.microsoft.com/office/drawing/2014/main" id="{AF6FEAA9-ED30-B0D4-8021-3C2D96430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251334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70F48CFB-F6F6-A745-B8E6-CFCB6A2D8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251331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4" name="CaixaDeTexto 41">
            <a:extLst>
              <a:ext uri="{FF2B5EF4-FFF2-40B4-BE49-F238E27FC236}">
                <a16:creationId xmlns:a16="http://schemas.microsoft.com/office/drawing/2014/main" id="{FBAFA70B-AEEA-52B7-C28A-752A9D811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5926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E17654E1-32F9-AA53-9F72-A1F30666D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55053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A1C9E3F8-D270-87E1-3CDA-BE2C59B534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5FAA336E-BEA7-614A-7EB2-45DC2D8F1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3F368DD4-EEFC-3761-C41F-A322AE618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536249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10BD8E70-E702-135B-6112-B7552CB58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536249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CD9145D7-CCEC-8710-8CDF-2D4A583B33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536246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6DB835DA-2FB9-A0C6-E74C-64ABBBDA8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64026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E85EAADA-5662-EE0B-D755-4718DD04E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59819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B1C9F8ED-4BE4-9F01-F1B4-B8EB674BD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3DFDB426-DCBA-F159-2CCA-E8B6F55C1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AA153309-3748-D813-8DD1-37738FCFC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583906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0AC0E7AE-3C04-1D07-AF31-25CE00ACE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583906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3B7CFF6C-7955-F36F-14D0-327ACA5C9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83903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C49231E7-0D22-C47A-E7F3-F35C3EC8A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74FAF71B-29E5-789F-945E-6781D57BC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68" name="CaixaDeTexto 71">
            <a:extLst>
              <a:ext uri="{FF2B5EF4-FFF2-40B4-BE49-F238E27FC236}">
                <a16:creationId xmlns:a16="http://schemas.microsoft.com/office/drawing/2014/main" id="{D09FCE81-7655-6A61-D007-3743CBCB8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650704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169" name="CaixaDeTexto 41">
            <a:extLst>
              <a:ext uri="{FF2B5EF4-FFF2-40B4-BE49-F238E27FC236}">
                <a16:creationId xmlns:a16="http://schemas.microsoft.com/office/drawing/2014/main" id="{B1BCD105-3E9B-55DA-5700-853B7BDCA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320" y="125054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7202" name="CaixaDeTexto 46">
            <a:extLst>
              <a:ext uri="{FF2B5EF4-FFF2-40B4-BE49-F238E27FC236}">
                <a16:creationId xmlns:a16="http://schemas.microsoft.com/office/drawing/2014/main" id="{2DCC71C6-ED4A-D376-F860-937D6C4AE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0107" y="120847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203" name="CaixaDeTexto 51">
            <a:extLst>
              <a:ext uri="{FF2B5EF4-FFF2-40B4-BE49-F238E27FC236}">
                <a16:creationId xmlns:a16="http://schemas.microsoft.com/office/drawing/2014/main" id="{D17313AE-2E95-C1B6-4B4D-97C1DAAEE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6488" y="1194184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204" name="CaixaDeTexto 56">
            <a:extLst>
              <a:ext uri="{FF2B5EF4-FFF2-40B4-BE49-F238E27FC236}">
                <a16:creationId xmlns:a16="http://schemas.microsoft.com/office/drawing/2014/main" id="{09CEE14D-8047-4CA6-CDBB-3E6898A0E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194184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205" name="CaixaDeTexto 61">
            <a:extLst>
              <a:ext uri="{FF2B5EF4-FFF2-40B4-BE49-F238E27FC236}">
                <a16:creationId xmlns:a16="http://schemas.microsoft.com/office/drawing/2014/main" id="{8C55CBA8-4D2A-A673-DB05-8151804024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206" name="CaixaDeTexto 66">
            <a:extLst>
              <a:ext uri="{FF2B5EF4-FFF2-40B4-BE49-F238E27FC236}">
                <a16:creationId xmlns:a16="http://schemas.microsoft.com/office/drawing/2014/main" id="{330406F6-2E83-0E28-3B1A-A1C6590C6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7207" name="CaixaDeTexto 71">
            <a:extLst>
              <a:ext uri="{FF2B5EF4-FFF2-40B4-BE49-F238E27FC236}">
                <a16:creationId xmlns:a16="http://schemas.microsoft.com/office/drawing/2014/main" id="{F24FA689-DFC3-18D7-194D-2AF57952B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1194184"/>
            <a:ext cx="106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aixaDeTexto 41">
            <a:extLst>
              <a:ext uri="{FF2B5EF4-FFF2-40B4-BE49-F238E27FC236}">
                <a16:creationId xmlns:a16="http://schemas.microsoft.com/office/drawing/2014/main" id="{1BD8A503-5E2A-D626-7198-E8E4BE3D15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230768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38" name="CaixaDeTexto 46">
            <a:extLst>
              <a:ext uri="{FF2B5EF4-FFF2-40B4-BE49-F238E27FC236}">
                <a16:creationId xmlns:a16="http://schemas.microsoft.com/office/drawing/2014/main" id="{2B5D3377-E485-3A72-9D0F-6A7246DC1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2265618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39" name="CaixaDeTexto 51">
            <a:extLst>
              <a:ext uri="{FF2B5EF4-FFF2-40B4-BE49-F238E27FC236}">
                <a16:creationId xmlns:a16="http://schemas.microsoft.com/office/drawing/2014/main" id="{EF26CD08-B2BB-C0DE-E435-8DF3B4298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0" name="CaixaDeTexto 56">
            <a:extLst>
              <a:ext uri="{FF2B5EF4-FFF2-40B4-BE49-F238E27FC236}">
                <a16:creationId xmlns:a16="http://schemas.microsoft.com/office/drawing/2014/main" id="{F58C2F0A-28C6-6F38-FE9E-C887DAC0F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225133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1" name="CaixaDeTexto 61">
            <a:extLst>
              <a:ext uri="{FF2B5EF4-FFF2-40B4-BE49-F238E27FC236}">
                <a16:creationId xmlns:a16="http://schemas.microsoft.com/office/drawing/2014/main" id="{9F161A37-A22D-453A-C85A-67C78D1D6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2251334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2" name="CaixaDeTexto 66">
            <a:extLst>
              <a:ext uri="{FF2B5EF4-FFF2-40B4-BE49-F238E27FC236}">
                <a16:creationId xmlns:a16="http://schemas.microsoft.com/office/drawing/2014/main" id="{0D13A9F5-C6FC-A18D-AF8E-3716CEC12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2251334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3" name="CaixaDeTexto 71">
            <a:extLst>
              <a:ext uri="{FF2B5EF4-FFF2-40B4-BE49-F238E27FC236}">
                <a16:creationId xmlns:a16="http://schemas.microsoft.com/office/drawing/2014/main" id="{66A6BA14-280C-7EFA-02F4-FD80686D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2251331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4" name="CaixaDeTexto 41">
            <a:extLst>
              <a:ext uri="{FF2B5EF4-FFF2-40B4-BE49-F238E27FC236}">
                <a16:creationId xmlns:a16="http://schemas.microsoft.com/office/drawing/2014/main" id="{F153702F-DE53-4147-CED3-C02A78497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35926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5" name="CaixaDeTexto 46">
            <a:extLst>
              <a:ext uri="{FF2B5EF4-FFF2-40B4-BE49-F238E27FC236}">
                <a16:creationId xmlns:a16="http://schemas.microsoft.com/office/drawing/2014/main" id="{74D41D0B-2813-D2BA-7C6B-B6CD0C5FB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355053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6" name="CaixaDeTexto 51">
            <a:extLst>
              <a:ext uri="{FF2B5EF4-FFF2-40B4-BE49-F238E27FC236}">
                <a16:creationId xmlns:a16="http://schemas.microsoft.com/office/drawing/2014/main" id="{DC20185C-831D-3648-DA25-22EB7DF0F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7" name="CaixaDeTexto 56">
            <a:extLst>
              <a:ext uri="{FF2B5EF4-FFF2-40B4-BE49-F238E27FC236}">
                <a16:creationId xmlns:a16="http://schemas.microsoft.com/office/drawing/2014/main" id="{F53543A0-1839-6A08-4D03-FABBE22F2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3536246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48" name="CaixaDeTexto 61">
            <a:extLst>
              <a:ext uri="{FF2B5EF4-FFF2-40B4-BE49-F238E27FC236}">
                <a16:creationId xmlns:a16="http://schemas.microsoft.com/office/drawing/2014/main" id="{EA266256-0FE1-9EE9-C568-962E9101F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3536249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49" name="CaixaDeTexto 66">
            <a:extLst>
              <a:ext uri="{FF2B5EF4-FFF2-40B4-BE49-F238E27FC236}">
                <a16:creationId xmlns:a16="http://schemas.microsoft.com/office/drawing/2014/main" id="{52E8471B-ECD9-5F8B-B614-B82E80D1C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3536249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0" name="CaixaDeTexto 71">
            <a:extLst>
              <a:ext uri="{FF2B5EF4-FFF2-40B4-BE49-F238E27FC236}">
                <a16:creationId xmlns:a16="http://schemas.microsoft.com/office/drawing/2014/main" id="{742CFC4D-EDF1-2A40-AFB0-983F1CF58F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3536246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1" name="CaixaDeTexto 41">
            <a:extLst>
              <a:ext uri="{FF2B5EF4-FFF2-40B4-BE49-F238E27FC236}">
                <a16:creationId xmlns:a16="http://schemas.microsoft.com/office/drawing/2014/main" id="{440C862B-2141-07B9-C400-D011B7D25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464026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2" name="CaixaDeTexto 46">
            <a:extLst>
              <a:ext uri="{FF2B5EF4-FFF2-40B4-BE49-F238E27FC236}">
                <a16:creationId xmlns:a16="http://schemas.microsoft.com/office/drawing/2014/main" id="{44D9EA05-EAB1-0EC4-8CA7-994B817D1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4598190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3" name="CaixaDeTexto 51">
            <a:extLst>
              <a:ext uri="{FF2B5EF4-FFF2-40B4-BE49-F238E27FC236}">
                <a16:creationId xmlns:a16="http://schemas.microsoft.com/office/drawing/2014/main" id="{1E392D48-FE63-E23D-D5E6-0898B2824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4" name="CaixaDeTexto 56">
            <a:extLst>
              <a:ext uri="{FF2B5EF4-FFF2-40B4-BE49-F238E27FC236}">
                <a16:creationId xmlns:a16="http://schemas.microsoft.com/office/drawing/2014/main" id="{8EF3F673-6F5D-45E5-D080-5B7DFB577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4583903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4261BE48-BED9-BCC1-096B-6CFBD61C7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583906"/>
            <a:ext cx="965199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6" name="CaixaDeTexto 66">
            <a:extLst>
              <a:ext uri="{FF2B5EF4-FFF2-40B4-BE49-F238E27FC236}">
                <a16:creationId xmlns:a16="http://schemas.microsoft.com/office/drawing/2014/main" id="{3CB678B1-51F5-AE5E-EBCB-A6D3B9330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4345" y="4583906"/>
            <a:ext cx="1021555" cy="36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57" name="CaixaDeTexto 71">
            <a:extLst>
              <a:ext uri="{FF2B5EF4-FFF2-40B4-BE49-F238E27FC236}">
                <a16:creationId xmlns:a16="http://schemas.microsoft.com/office/drawing/2014/main" id="{13140286-38FB-8052-AF74-B1D5B8344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4583903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8" name="CaixaDeTexto 41">
            <a:extLst>
              <a:ext uri="{FF2B5EF4-FFF2-40B4-BE49-F238E27FC236}">
                <a16:creationId xmlns:a16="http://schemas.microsoft.com/office/drawing/2014/main" id="{3F4A8B74-E162-C7B3-353C-EE0F6BEED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9132" y="570706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59" name="CaixaDeTexto 46">
            <a:extLst>
              <a:ext uri="{FF2B5EF4-FFF2-40B4-BE49-F238E27FC236}">
                <a16:creationId xmlns:a16="http://schemas.microsoft.com/office/drawing/2014/main" id="{5863611D-800C-455F-C16E-2CD8B7DB9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919" y="5664991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71B9D16D-A9F4-B26F-855C-70A7C7F758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61" name="CaixaDeTexto 56">
            <a:extLst>
              <a:ext uri="{FF2B5EF4-FFF2-40B4-BE49-F238E27FC236}">
                <a16:creationId xmlns:a16="http://schemas.microsoft.com/office/drawing/2014/main" id="{E6C9ECE7-37FE-F6C6-C13C-879311F28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275" y="5650704"/>
            <a:ext cx="1065213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192" name="CaixaDeTexto 71">
            <a:extLst>
              <a:ext uri="{FF2B5EF4-FFF2-40B4-BE49-F238E27FC236}">
                <a16:creationId xmlns:a16="http://schemas.microsoft.com/office/drawing/2014/main" id="{0857E624-9B58-4C1C-2335-C4ECF98F5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5650704"/>
            <a:ext cx="1063625" cy="3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193" name="CaixaDeTexto 41">
            <a:extLst>
              <a:ext uri="{FF2B5EF4-FFF2-40B4-BE49-F238E27FC236}">
                <a16:creationId xmlns:a16="http://schemas.microsoft.com/office/drawing/2014/main" id="{76465349-F8DA-B388-20D1-ED72D4340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5320" y="125054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/>
              <a:t>Escreva aqui as tarefas do dia</a:t>
            </a:r>
          </a:p>
        </p:txBody>
      </p:sp>
      <p:sp>
        <p:nvSpPr>
          <p:cNvPr id="8225" name="CaixaDeTexto 46">
            <a:extLst>
              <a:ext uri="{FF2B5EF4-FFF2-40B4-BE49-F238E27FC236}">
                <a16:creationId xmlns:a16="http://schemas.microsoft.com/office/drawing/2014/main" id="{2F9A9B95-ECAE-3D12-9263-CC52DE111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0107" y="1208471"/>
            <a:ext cx="1065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228" name="CaixaDeTexto 61">
            <a:extLst>
              <a:ext uri="{FF2B5EF4-FFF2-40B4-BE49-F238E27FC236}">
                <a16:creationId xmlns:a16="http://schemas.microsoft.com/office/drawing/2014/main" id="{4C193883-8F89-FFDC-82BC-04E7F677C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194184"/>
            <a:ext cx="9651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  <p:sp>
        <p:nvSpPr>
          <p:cNvPr id="8229" name="CaixaDeTexto 66">
            <a:extLst>
              <a:ext uri="{FF2B5EF4-FFF2-40B4-BE49-F238E27FC236}">
                <a16:creationId xmlns:a16="http://schemas.microsoft.com/office/drawing/2014/main" id="{B5E12702-9E18-56B3-7768-720282B78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0533" y="1194184"/>
            <a:ext cx="10215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pt-BR" sz="1000" dirty="0"/>
              <a:t>Escreva aqui as tarefas do dia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155</TotalTime>
  <Words>2200</Words>
  <Application>Microsoft Office PowerPoint</Application>
  <PresentationFormat>Papel A4 (210 x 297 mm)</PresentationFormat>
  <Paragraphs>367</Paragraphs>
  <Slides>23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Planner 2023 Assistente Social</dc:title>
  <dc:creator>CFESS Brasillia</dc:creator>
  <cp:keywords>CFESS</cp:keywords>
  <cp:lastModifiedBy>Rafael Werkema</cp:lastModifiedBy>
  <cp:revision>21</cp:revision>
  <dcterms:created xsi:type="dcterms:W3CDTF">2021-01-07T17:02:02Z</dcterms:created>
  <dcterms:modified xsi:type="dcterms:W3CDTF">2022-12-06T21:15:44Z</dcterms:modified>
</cp:coreProperties>
</file>