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906000" cy="6858000" type="A4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87C4-B84D-41EC-A5A4-726CC35791C1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C719-A40E-43CE-AE8A-2731BF2625C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84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2C76-6685-4ADC-972A-D3F18BE0CBA5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7CA8-67B0-4778-8E8B-B6220EB603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100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3973-6B50-4ED4-9423-6F0DF26CD4A3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F578-AE47-42D4-9F02-A97EE419EB5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080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1865-3FDF-49BC-B2AE-34E2E22D636E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73A4-1503-4461-8D2B-0D442B362D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767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10A4-E068-4CEC-A1D6-5BC19980A1E6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80A5F-02CA-4C62-8C4D-4F3B08F7D5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5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16C60-02A2-46A3-A7FC-38274518413D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F770-7F64-4784-BF87-A8D49C19336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44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56FC-AB31-421C-B2CB-7ED9CF6B0C0A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F410-D207-4BA1-BC3F-5EEA830B4F8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552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D0B4-2235-46E4-9C5B-DE77E170D6BF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9211-DDC9-415E-9E17-45CFB07DF21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103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C87-FF8F-4743-A41F-8CF08F4BCC9A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A7C0-FEB6-40BC-BCC8-C714DB7644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274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078D-8F17-49DD-93FA-47129A990BE6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E78A-3F81-4314-A02E-87BACCDCF62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207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1338-63DE-4FFE-8060-49E9F4B4DEA1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4EC79-8681-4DBB-9EA8-C4E836FAE8D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06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  <a:endParaRPr lang="en-US" altLang="pt-B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Editar estilos de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  <a:endParaRPr lang="en-US" altLang="pt-B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731B5C-5A33-4141-8372-77BF01B7A557}" type="datetimeFigureOut">
              <a:rPr lang="pt-BR"/>
              <a:pPr>
                <a:defRPr/>
              </a:pPr>
              <a:t>08/12/2021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B82931-D268-4B16-967D-E9775E4CD1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aixaDeTexto 3"/>
          <p:cNvSpPr txBox="1">
            <a:spLocks noChangeArrowheads="1"/>
          </p:cNvSpPr>
          <p:nvPr/>
        </p:nvSpPr>
        <p:spPr bwMode="auto">
          <a:xfrm>
            <a:off x="5611813" y="6218238"/>
            <a:ext cx="406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/>
              <a:t>Digite aqui seu nome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1"/>
          <p:cNvSpPr txBox="1">
            <a:spLocks noChangeArrowheads="1"/>
          </p:cNvSpPr>
          <p:nvPr/>
        </p:nvSpPr>
        <p:spPr bwMode="auto">
          <a:xfrm>
            <a:off x="4597400" y="1416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19" name="CaixaDeTexto 2"/>
          <p:cNvSpPr txBox="1">
            <a:spLocks noChangeArrowheads="1"/>
          </p:cNvSpPr>
          <p:nvPr/>
        </p:nvSpPr>
        <p:spPr bwMode="auto">
          <a:xfrm>
            <a:off x="4597400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0" name="CaixaDeTexto 3"/>
          <p:cNvSpPr txBox="1">
            <a:spLocks noChangeArrowheads="1"/>
          </p:cNvSpPr>
          <p:nvPr/>
        </p:nvSpPr>
        <p:spPr bwMode="auto">
          <a:xfrm>
            <a:off x="4597400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1" name="CaixaDeTexto 4"/>
          <p:cNvSpPr txBox="1">
            <a:spLocks noChangeArrowheads="1"/>
          </p:cNvSpPr>
          <p:nvPr/>
        </p:nvSpPr>
        <p:spPr bwMode="auto">
          <a:xfrm>
            <a:off x="4597400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2" name="CaixaDeTexto 5"/>
          <p:cNvSpPr txBox="1">
            <a:spLocks noChangeArrowheads="1"/>
          </p:cNvSpPr>
          <p:nvPr/>
        </p:nvSpPr>
        <p:spPr bwMode="auto">
          <a:xfrm>
            <a:off x="4597400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3" name="CaixaDeTexto 6"/>
          <p:cNvSpPr txBox="1">
            <a:spLocks noChangeArrowheads="1"/>
          </p:cNvSpPr>
          <p:nvPr/>
        </p:nvSpPr>
        <p:spPr bwMode="auto">
          <a:xfrm>
            <a:off x="6600825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4" name="CaixaDeTexto 7"/>
          <p:cNvSpPr txBox="1">
            <a:spLocks noChangeArrowheads="1"/>
          </p:cNvSpPr>
          <p:nvPr/>
        </p:nvSpPr>
        <p:spPr bwMode="auto">
          <a:xfrm>
            <a:off x="3508375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5" name="CaixaDeTexto 8"/>
          <p:cNvSpPr txBox="1">
            <a:spLocks noChangeArrowheads="1"/>
          </p:cNvSpPr>
          <p:nvPr/>
        </p:nvSpPr>
        <p:spPr bwMode="auto">
          <a:xfrm>
            <a:off x="3508375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6" name="CaixaDeTexto 9"/>
          <p:cNvSpPr txBox="1">
            <a:spLocks noChangeArrowheads="1"/>
          </p:cNvSpPr>
          <p:nvPr/>
        </p:nvSpPr>
        <p:spPr bwMode="auto">
          <a:xfrm>
            <a:off x="3508375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7" name="CaixaDeTexto 10"/>
          <p:cNvSpPr txBox="1">
            <a:spLocks noChangeArrowheads="1"/>
          </p:cNvSpPr>
          <p:nvPr/>
        </p:nvSpPr>
        <p:spPr bwMode="auto">
          <a:xfrm>
            <a:off x="3508375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8" name="CaixaDeTexto 12"/>
          <p:cNvSpPr txBox="1">
            <a:spLocks noChangeArrowheads="1"/>
          </p:cNvSpPr>
          <p:nvPr/>
        </p:nvSpPr>
        <p:spPr bwMode="auto">
          <a:xfrm>
            <a:off x="2419350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29" name="CaixaDeTexto 13"/>
          <p:cNvSpPr txBox="1">
            <a:spLocks noChangeArrowheads="1"/>
          </p:cNvSpPr>
          <p:nvPr/>
        </p:nvSpPr>
        <p:spPr bwMode="auto">
          <a:xfrm>
            <a:off x="2419350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0" name="CaixaDeTexto 14"/>
          <p:cNvSpPr txBox="1">
            <a:spLocks noChangeArrowheads="1"/>
          </p:cNvSpPr>
          <p:nvPr/>
        </p:nvSpPr>
        <p:spPr bwMode="auto">
          <a:xfrm>
            <a:off x="2419350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1" name="CaixaDeTexto 15"/>
          <p:cNvSpPr txBox="1">
            <a:spLocks noChangeArrowheads="1"/>
          </p:cNvSpPr>
          <p:nvPr/>
        </p:nvSpPr>
        <p:spPr bwMode="auto">
          <a:xfrm>
            <a:off x="2419350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2" name="CaixaDeTexto 17"/>
          <p:cNvSpPr txBox="1">
            <a:spLocks noChangeArrowheads="1"/>
          </p:cNvSpPr>
          <p:nvPr/>
        </p:nvSpPr>
        <p:spPr bwMode="auto">
          <a:xfrm>
            <a:off x="1330325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3" name="CaixaDeTexto 18"/>
          <p:cNvSpPr txBox="1">
            <a:spLocks noChangeArrowheads="1"/>
          </p:cNvSpPr>
          <p:nvPr/>
        </p:nvSpPr>
        <p:spPr bwMode="auto">
          <a:xfrm>
            <a:off x="1330325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4" name="CaixaDeTexto 19"/>
          <p:cNvSpPr txBox="1">
            <a:spLocks noChangeArrowheads="1"/>
          </p:cNvSpPr>
          <p:nvPr/>
        </p:nvSpPr>
        <p:spPr bwMode="auto">
          <a:xfrm>
            <a:off x="1330325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5" name="CaixaDeTexto 20"/>
          <p:cNvSpPr txBox="1">
            <a:spLocks noChangeArrowheads="1"/>
          </p:cNvSpPr>
          <p:nvPr/>
        </p:nvSpPr>
        <p:spPr bwMode="auto">
          <a:xfrm>
            <a:off x="1330325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6" name="CaixaDeTexto 21"/>
          <p:cNvSpPr txBox="1">
            <a:spLocks noChangeArrowheads="1"/>
          </p:cNvSpPr>
          <p:nvPr/>
        </p:nvSpPr>
        <p:spPr bwMode="auto">
          <a:xfrm>
            <a:off x="6600825" y="15128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7" name="CaixaDeTexto 22"/>
          <p:cNvSpPr txBox="1">
            <a:spLocks noChangeArrowheads="1"/>
          </p:cNvSpPr>
          <p:nvPr/>
        </p:nvSpPr>
        <p:spPr bwMode="auto">
          <a:xfrm>
            <a:off x="6600825" y="25796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8" name="CaixaDeTexto 23"/>
          <p:cNvSpPr txBox="1">
            <a:spLocks noChangeArrowheads="1"/>
          </p:cNvSpPr>
          <p:nvPr/>
        </p:nvSpPr>
        <p:spPr bwMode="auto">
          <a:xfrm>
            <a:off x="6600825" y="36687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39" name="CaixaDeTexto 24"/>
          <p:cNvSpPr txBox="1">
            <a:spLocks noChangeArrowheads="1"/>
          </p:cNvSpPr>
          <p:nvPr/>
        </p:nvSpPr>
        <p:spPr bwMode="auto">
          <a:xfrm>
            <a:off x="6600825" y="47355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0" name="CaixaDeTexto 26"/>
          <p:cNvSpPr txBox="1">
            <a:spLocks noChangeArrowheads="1"/>
          </p:cNvSpPr>
          <p:nvPr/>
        </p:nvSpPr>
        <p:spPr bwMode="auto">
          <a:xfrm>
            <a:off x="5661025" y="1416050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1" name="CaixaDeTexto 27"/>
          <p:cNvSpPr txBox="1">
            <a:spLocks noChangeArrowheads="1"/>
          </p:cNvSpPr>
          <p:nvPr/>
        </p:nvSpPr>
        <p:spPr bwMode="auto">
          <a:xfrm>
            <a:off x="5661025" y="257968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2" name="CaixaDeTexto 28"/>
          <p:cNvSpPr txBox="1">
            <a:spLocks noChangeArrowheads="1"/>
          </p:cNvSpPr>
          <p:nvPr/>
        </p:nvSpPr>
        <p:spPr bwMode="auto">
          <a:xfrm>
            <a:off x="5661025" y="36687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3" name="CaixaDeTexto 29"/>
          <p:cNvSpPr txBox="1">
            <a:spLocks noChangeArrowheads="1"/>
          </p:cNvSpPr>
          <p:nvPr/>
        </p:nvSpPr>
        <p:spPr bwMode="auto">
          <a:xfrm>
            <a:off x="5661025" y="47355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4" name="CaixaDeTexto 30"/>
          <p:cNvSpPr txBox="1">
            <a:spLocks noChangeArrowheads="1"/>
          </p:cNvSpPr>
          <p:nvPr/>
        </p:nvSpPr>
        <p:spPr bwMode="auto">
          <a:xfrm>
            <a:off x="5661025" y="58023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5" name="CaixaDeTexto 32"/>
          <p:cNvSpPr txBox="1">
            <a:spLocks noChangeArrowheads="1"/>
          </p:cNvSpPr>
          <p:nvPr/>
        </p:nvSpPr>
        <p:spPr bwMode="auto">
          <a:xfrm>
            <a:off x="249238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6" name="CaixaDeTexto 33"/>
          <p:cNvSpPr txBox="1">
            <a:spLocks noChangeArrowheads="1"/>
          </p:cNvSpPr>
          <p:nvPr/>
        </p:nvSpPr>
        <p:spPr bwMode="auto">
          <a:xfrm>
            <a:off x="249238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7" name="CaixaDeTexto 34"/>
          <p:cNvSpPr txBox="1">
            <a:spLocks noChangeArrowheads="1"/>
          </p:cNvSpPr>
          <p:nvPr/>
        </p:nvSpPr>
        <p:spPr bwMode="auto">
          <a:xfrm>
            <a:off x="249238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8" name="CaixaDeTexto 35"/>
          <p:cNvSpPr txBox="1">
            <a:spLocks noChangeArrowheads="1"/>
          </p:cNvSpPr>
          <p:nvPr/>
        </p:nvSpPr>
        <p:spPr bwMode="auto">
          <a:xfrm>
            <a:off x="249238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49" name="CaixaDeTexto 36"/>
          <p:cNvSpPr txBox="1">
            <a:spLocks noChangeArrowheads="1"/>
          </p:cNvSpPr>
          <p:nvPr/>
        </p:nvSpPr>
        <p:spPr bwMode="auto">
          <a:xfrm>
            <a:off x="7646988" y="4725988"/>
            <a:ext cx="1871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aixaDeTexto 2"/>
          <p:cNvSpPr txBox="1">
            <a:spLocks noChangeArrowheads="1"/>
          </p:cNvSpPr>
          <p:nvPr/>
        </p:nvSpPr>
        <p:spPr bwMode="auto">
          <a:xfrm>
            <a:off x="4579938" y="2595563"/>
            <a:ext cx="10636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3" name="CaixaDeTexto 3"/>
          <p:cNvSpPr txBox="1">
            <a:spLocks noChangeArrowheads="1"/>
          </p:cNvSpPr>
          <p:nvPr/>
        </p:nvSpPr>
        <p:spPr bwMode="auto">
          <a:xfrm>
            <a:off x="4579938" y="37115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4" name="CaixaDeTexto 4"/>
          <p:cNvSpPr txBox="1">
            <a:spLocks noChangeArrowheads="1"/>
          </p:cNvSpPr>
          <p:nvPr/>
        </p:nvSpPr>
        <p:spPr bwMode="auto">
          <a:xfrm>
            <a:off x="4579938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5" name="CaixaDeTexto 7"/>
          <p:cNvSpPr txBox="1">
            <a:spLocks noChangeArrowheads="1"/>
          </p:cNvSpPr>
          <p:nvPr/>
        </p:nvSpPr>
        <p:spPr bwMode="auto">
          <a:xfrm>
            <a:off x="3490913" y="2595563"/>
            <a:ext cx="10652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6" name="CaixaDeTexto 8"/>
          <p:cNvSpPr txBox="1">
            <a:spLocks noChangeArrowheads="1"/>
          </p:cNvSpPr>
          <p:nvPr/>
        </p:nvSpPr>
        <p:spPr bwMode="auto">
          <a:xfrm>
            <a:off x="3490913" y="37115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7" name="CaixaDeTexto 9"/>
          <p:cNvSpPr txBox="1">
            <a:spLocks noChangeArrowheads="1"/>
          </p:cNvSpPr>
          <p:nvPr/>
        </p:nvSpPr>
        <p:spPr bwMode="auto">
          <a:xfrm>
            <a:off x="3490913" y="47021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8" name="CaixaDeTexto 12"/>
          <p:cNvSpPr txBox="1">
            <a:spLocks noChangeArrowheads="1"/>
          </p:cNvSpPr>
          <p:nvPr/>
        </p:nvSpPr>
        <p:spPr bwMode="auto">
          <a:xfrm>
            <a:off x="2401888" y="2595563"/>
            <a:ext cx="10652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9" name="CaixaDeTexto 13"/>
          <p:cNvSpPr txBox="1">
            <a:spLocks noChangeArrowheads="1"/>
          </p:cNvSpPr>
          <p:nvPr/>
        </p:nvSpPr>
        <p:spPr bwMode="auto">
          <a:xfrm>
            <a:off x="2401888" y="37115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0" name="CaixaDeTexto 14"/>
          <p:cNvSpPr txBox="1">
            <a:spLocks noChangeArrowheads="1"/>
          </p:cNvSpPr>
          <p:nvPr/>
        </p:nvSpPr>
        <p:spPr bwMode="auto">
          <a:xfrm>
            <a:off x="2401888" y="47021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1" name="CaixaDeTexto 15"/>
          <p:cNvSpPr txBox="1">
            <a:spLocks noChangeArrowheads="1"/>
          </p:cNvSpPr>
          <p:nvPr/>
        </p:nvSpPr>
        <p:spPr bwMode="auto">
          <a:xfrm>
            <a:off x="2401888" y="581183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2" name="CaixaDeTexto 17"/>
          <p:cNvSpPr txBox="1">
            <a:spLocks noChangeArrowheads="1"/>
          </p:cNvSpPr>
          <p:nvPr/>
        </p:nvSpPr>
        <p:spPr bwMode="auto">
          <a:xfrm>
            <a:off x="1312863" y="2595563"/>
            <a:ext cx="10652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3" name="CaixaDeTexto 18"/>
          <p:cNvSpPr txBox="1">
            <a:spLocks noChangeArrowheads="1"/>
          </p:cNvSpPr>
          <p:nvPr/>
        </p:nvSpPr>
        <p:spPr bwMode="auto">
          <a:xfrm>
            <a:off x="1312863" y="37115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4" name="CaixaDeTexto 19"/>
          <p:cNvSpPr txBox="1">
            <a:spLocks noChangeArrowheads="1"/>
          </p:cNvSpPr>
          <p:nvPr/>
        </p:nvSpPr>
        <p:spPr bwMode="auto">
          <a:xfrm>
            <a:off x="1312863" y="470217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5" name="CaixaDeTexto 20"/>
          <p:cNvSpPr txBox="1">
            <a:spLocks noChangeArrowheads="1"/>
          </p:cNvSpPr>
          <p:nvPr/>
        </p:nvSpPr>
        <p:spPr bwMode="auto">
          <a:xfrm>
            <a:off x="1312863" y="581183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6" name="CaixaDeTexto 22"/>
          <p:cNvSpPr txBox="1">
            <a:spLocks noChangeArrowheads="1"/>
          </p:cNvSpPr>
          <p:nvPr/>
        </p:nvSpPr>
        <p:spPr bwMode="auto">
          <a:xfrm>
            <a:off x="6664325" y="25844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7" name="CaixaDeTexto 23"/>
          <p:cNvSpPr txBox="1">
            <a:spLocks noChangeArrowheads="1"/>
          </p:cNvSpPr>
          <p:nvPr/>
        </p:nvSpPr>
        <p:spPr bwMode="auto">
          <a:xfrm>
            <a:off x="6664325" y="370046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8" name="CaixaDeTexto 24"/>
          <p:cNvSpPr txBox="1">
            <a:spLocks noChangeArrowheads="1"/>
          </p:cNvSpPr>
          <p:nvPr/>
        </p:nvSpPr>
        <p:spPr bwMode="auto">
          <a:xfrm>
            <a:off x="6664325" y="469106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59" name="CaixaDeTexto 27"/>
          <p:cNvSpPr txBox="1">
            <a:spLocks noChangeArrowheads="1"/>
          </p:cNvSpPr>
          <p:nvPr/>
        </p:nvSpPr>
        <p:spPr bwMode="auto">
          <a:xfrm>
            <a:off x="5643563" y="2595563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0" name="CaixaDeTexto 28"/>
          <p:cNvSpPr txBox="1">
            <a:spLocks noChangeArrowheads="1"/>
          </p:cNvSpPr>
          <p:nvPr/>
        </p:nvSpPr>
        <p:spPr bwMode="auto">
          <a:xfrm>
            <a:off x="5643563" y="3711575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1" name="CaixaDeTexto 29"/>
          <p:cNvSpPr txBox="1">
            <a:spLocks noChangeArrowheads="1"/>
          </p:cNvSpPr>
          <p:nvPr/>
        </p:nvSpPr>
        <p:spPr bwMode="auto">
          <a:xfrm>
            <a:off x="5643563" y="4702175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2" name="CaixaDeTexto 30"/>
          <p:cNvSpPr txBox="1">
            <a:spLocks noChangeArrowheads="1"/>
          </p:cNvSpPr>
          <p:nvPr/>
        </p:nvSpPr>
        <p:spPr bwMode="auto">
          <a:xfrm>
            <a:off x="4686300" y="1392238"/>
            <a:ext cx="10366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3" name="CaixaDeTexto 32"/>
          <p:cNvSpPr txBox="1">
            <a:spLocks noChangeArrowheads="1"/>
          </p:cNvSpPr>
          <p:nvPr/>
        </p:nvSpPr>
        <p:spPr bwMode="auto">
          <a:xfrm>
            <a:off x="233363" y="2595563"/>
            <a:ext cx="10636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4" name="CaixaDeTexto 33"/>
          <p:cNvSpPr txBox="1">
            <a:spLocks noChangeArrowheads="1"/>
          </p:cNvSpPr>
          <p:nvPr/>
        </p:nvSpPr>
        <p:spPr bwMode="auto">
          <a:xfrm>
            <a:off x="233363" y="37115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5" name="CaixaDeTexto 34"/>
          <p:cNvSpPr txBox="1">
            <a:spLocks noChangeArrowheads="1"/>
          </p:cNvSpPr>
          <p:nvPr/>
        </p:nvSpPr>
        <p:spPr bwMode="auto">
          <a:xfrm>
            <a:off x="233363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6" name="CaixaDeTexto 35"/>
          <p:cNvSpPr txBox="1">
            <a:spLocks noChangeArrowheads="1"/>
          </p:cNvSpPr>
          <p:nvPr/>
        </p:nvSpPr>
        <p:spPr bwMode="auto">
          <a:xfrm>
            <a:off x="233363" y="5811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7" name="CaixaDeTexto 43"/>
          <p:cNvSpPr txBox="1">
            <a:spLocks noChangeArrowheads="1"/>
          </p:cNvSpPr>
          <p:nvPr/>
        </p:nvSpPr>
        <p:spPr bwMode="auto">
          <a:xfrm>
            <a:off x="7726363" y="5197475"/>
            <a:ext cx="1870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  <p:sp>
        <p:nvSpPr>
          <p:cNvPr id="10268" name="CaixaDeTexto 36"/>
          <p:cNvSpPr txBox="1">
            <a:spLocks noChangeArrowheads="1"/>
          </p:cNvSpPr>
          <p:nvPr/>
        </p:nvSpPr>
        <p:spPr bwMode="auto">
          <a:xfrm>
            <a:off x="3541713" y="13922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69" name="CaixaDeTexto 37"/>
          <p:cNvSpPr txBox="1">
            <a:spLocks noChangeArrowheads="1"/>
          </p:cNvSpPr>
          <p:nvPr/>
        </p:nvSpPr>
        <p:spPr bwMode="auto">
          <a:xfrm>
            <a:off x="2452688" y="13922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70" name="CaixaDeTexto 38"/>
          <p:cNvSpPr txBox="1">
            <a:spLocks noChangeArrowheads="1"/>
          </p:cNvSpPr>
          <p:nvPr/>
        </p:nvSpPr>
        <p:spPr bwMode="auto">
          <a:xfrm>
            <a:off x="1363663" y="13922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71" name="CaixaDeTexto 40"/>
          <p:cNvSpPr txBox="1">
            <a:spLocks noChangeArrowheads="1"/>
          </p:cNvSpPr>
          <p:nvPr/>
        </p:nvSpPr>
        <p:spPr bwMode="auto">
          <a:xfrm>
            <a:off x="282575" y="13922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72" name="CaixaDeTexto 41"/>
          <p:cNvSpPr txBox="1">
            <a:spLocks noChangeArrowheads="1"/>
          </p:cNvSpPr>
          <p:nvPr/>
        </p:nvSpPr>
        <p:spPr bwMode="auto">
          <a:xfrm>
            <a:off x="6664325" y="13954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73" name="CaixaDeTexto 44"/>
          <p:cNvSpPr txBox="1">
            <a:spLocks noChangeArrowheads="1"/>
          </p:cNvSpPr>
          <p:nvPr/>
        </p:nvSpPr>
        <p:spPr bwMode="auto">
          <a:xfrm>
            <a:off x="5661025" y="1406525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aixaDeTexto 1"/>
          <p:cNvSpPr txBox="1">
            <a:spLocks noChangeArrowheads="1"/>
          </p:cNvSpPr>
          <p:nvPr/>
        </p:nvSpPr>
        <p:spPr bwMode="auto">
          <a:xfrm>
            <a:off x="455612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67" name="CaixaDeTexto 2"/>
          <p:cNvSpPr txBox="1">
            <a:spLocks noChangeArrowheads="1"/>
          </p:cNvSpPr>
          <p:nvPr/>
        </p:nvSpPr>
        <p:spPr bwMode="auto">
          <a:xfrm>
            <a:off x="4556125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68" name="CaixaDeTexto 3"/>
          <p:cNvSpPr txBox="1">
            <a:spLocks noChangeArrowheads="1"/>
          </p:cNvSpPr>
          <p:nvPr/>
        </p:nvSpPr>
        <p:spPr bwMode="auto">
          <a:xfrm>
            <a:off x="4556125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69" name="CaixaDeTexto 4"/>
          <p:cNvSpPr txBox="1">
            <a:spLocks noChangeArrowheads="1"/>
          </p:cNvSpPr>
          <p:nvPr/>
        </p:nvSpPr>
        <p:spPr bwMode="auto">
          <a:xfrm>
            <a:off x="455612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0" name="CaixaDeTexto 6"/>
          <p:cNvSpPr txBox="1">
            <a:spLocks noChangeArrowheads="1"/>
          </p:cNvSpPr>
          <p:nvPr/>
        </p:nvSpPr>
        <p:spPr bwMode="auto">
          <a:xfrm>
            <a:off x="3467100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1" name="CaixaDeTexto 7"/>
          <p:cNvSpPr txBox="1">
            <a:spLocks noChangeArrowheads="1"/>
          </p:cNvSpPr>
          <p:nvPr/>
        </p:nvSpPr>
        <p:spPr bwMode="auto">
          <a:xfrm>
            <a:off x="3467100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2" name="CaixaDeTexto 8"/>
          <p:cNvSpPr txBox="1">
            <a:spLocks noChangeArrowheads="1"/>
          </p:cNvSpPr>
          <p:nvPr/>
        </p:nvSpPr>
        <p:spPr bwMode="auto">
          <a:xfrm>
            <a:off x="3467100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3" name="CaixaDeTexto 9"/>
          <p:cNvSpPr txBox="1">
            <a:spLocks noChangeArrowheads="1"/>
          </p:cNvSpPr>
          <p:nvPr/>
        </p:nvSpPr>
        <p:spPr bwMode="auto">
          <a:xfrm>
            <a:off x="346710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4" name="CaixaDeTexto 10"/>
          <p:cNvSpPr txBox="1">
            <a:spLocks noChangeArrowheads="1"/>
          </p:cNvSpPr>
          <p:nvPr/>
        </p:nvSpPr>
        <p:spPr bwMode="auto">
          <a:xfrm>
            <a:off x="3467100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5" name="CaixaDeTexto 11"/>
          <p:cNvSpPr txBox="1">
            <a:spLocks noChangeArrowheads="1"/>
          </p:cNvSpPr>
          <p:nvPr/>
        </p:nvSpPr>
        <p:spPr bwMode="auto">
          <a:xfrm>
            <a:off x="4556125" y="57435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6" name="CaixaDeTexto 12"/>
          <p:cNvSpPr txBox="1">
            <a:spLocks noChangeArrowheads="1"/>
          </p:cNvSpPr>
          <p:nvPr/>
        </p:nvSpPr>
        <p:spPr bwMode="auto">
          <a:xfrm>
            <a:off x="2378075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7" name="CaixaDeTexto 13"/>
          <p:cNvSpPr txBox="1">
            <a:spLocks noChangeArrowheads="1"/>
          </p:cNvSpPr>
          <p:nvPr/>
        </p:nvSpPr>
        <p:spPr bwMode="auto">
          <a:xfrm>
            <a:off x="2378075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8" name="CaixaDeTexto 14"/>
          <p:cNvSpPr txBox="1">
            <a:spLocks noChangeArrowheads="1"/>
          </p:cNvSpPr>
          <p:nvPr/>
        </p:nvSpPr>
        <p:spPr bwMode="auto">
          <a:xfrm>
            <a:off x="237807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79" name="CaixaDeTexto 15"/>
          <p:cNvSpPr txBox="1">
            <a:spLocks noChangeArrowheads="1"/>
          </p:cNvSpPr>
          <p:nvPr/>
        </p:nvSpPr>
        <p:spPr bwMode="auto">
          <a:xfrm>
            <a:off x="2378075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0" name="CaixaDeTexto 17"/>
          <p:cNvSpPr txBox="1">
            <a:spLocks noChangeArrowheads="1"/>
          </p:cNvSpPr>
          <p:nvPr/>
        </p:nvSpPr>
        <p:spPr bwMode="auto">
          <a:xfrm>
            <a:off x="1289050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1" name="CaixaDeTexto 18"/>
          <p:cNvSpPr txBox="1">
            <a:spLocks noChangeArrowheads="1"/>
          </p:cNvSpPr>
          <p:nvPr/>
        </p:nvSpPr>
        <p:spPr bwMode="auto">
          <a:xfrm>
            <a:off x="1289050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2" name="CaixaDeTexto 19"/>
          <p:cNvSpPr txBox="1">
            <a:spLocks noChangeArrowheads="1"/>
          </p:cNvSpPr>
          <p:nvPr/>
        </p:nvSpPr>
        <p:spPr bwMode="auto">
          <a:xfrm>
            <a:off x="128905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3" name="CaixaDeTexto 20"/>
          <p:cNvSpPr txBox="1">
            <a:spLocks noChangeArrowheads="1"/>
          </p:cNvSpPr>
          <p:nvPr/>
        </p:nvSpPr>
        <p:spPr bwMode="auto">
          <a:xfrm>
            <a:off x="1289050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4" name="CaixaDeTexto 21"/>
          <p:cNvSpPr txBox="1">
            <a:spLocks noChangeArrowheads="1"/>
          </p:cNvSpPr>
          <p:nvPr/>
        </p:nvSpPr>
        <p:spPr bwMode="auto">
          <a:xfrm>
            <a:off x="6670675" y="14462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5" name="CaixaDeTexto 22"/>
          <p:cNvSpPr txBox="1">
            <a:spLocks noChangeArrowheads="1"/>
          </p:cNvSpPr>
          <p:nvPr/>
        </p:nvSpPr>
        <p:spPr bwMode="auto">
          <a:xfrm>
            <a:off x="6670675" y="25130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6" name="CaixaDeTexto 23"/>
          <p:cNvSpPr txBox="1">
            <a:spLocks noChangeArrowheads="1"/>
          </p:cNvSpPr>
          <p:nvPr/>
        </p:nvSpPr>
        <p:spPr bwMode="auto">
          <a:xfrm>
            <a:off x="6670675" y="36020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7" name="CaixaDeTexto 24"/>
          <p:cNvSpPr txBox="1">
            <a:spLocks noChangeArrowheads="1"/>
          </p:cNvSpPr>
          <p:nvPr/>
        </p:nvSpPr>
        <p:spPr bwMode="auto">
          <a:xfrm>
            <a:off x="6670675" y="46688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8" name="CaixaDeTexto 26"/>
          <p:cNvSpPr txBox="1">
            <a:spLocks noChangeArrowheads="1"/>
          </p:cNvSpPr>
          <p:nvPr/>
        </p:nvSpPr>
        <p:spPr bwMode="auto">
          <a:xfrm>
            <a:off x="5683250" y="1446213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89" name="CaixaDeTexto 27"/>
          <p:cNvSpPr txBox="1">
            <a:spLocks noChangeArrowheads="1"/>
          </p:cNvSpPr>
          <p:nvPr/>
        </p:nvSpPr>
        <p:spPr bwMode="auto">
          <a:xfrm>
            <a:off x="5683250" y="2513013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0" name="CaixaDeTexto 28"/>
          <p:cNvSpPr txBox="1">
            <a:spLocks noChangeArrowheads="1"/>
          </p:cNvSpPr>
          <p:nvPr/>
        </p:nvSpPr>
        <p:spPr bwMode="auto">
          <a:xfrm>
            <a:off x="5683250" y="3602038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1" name="CaixaDeTexto 29"/>
          <p:cNvSpPr txBox="1">
            <a:spLocks noChangeArrowheads="1"/>
          </p:cNvSpPr>
          <p:nvPr/>
        </p:nvSpPr>
        <p:spPr bwMode="auto">
          <a:xfrm>
            <a:off x="5683250" y="4668838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2" name="CaixaDeTexto 32"/>
          <p:cNvSpPr txBox="1">
            <a:spLocks noChangeArrowheads="1"/>
          </p:cNvSpPr>
          <p:nvPr/>
        </p:nvSpPr>
        <p:spPr bwMode="auto">
          <a:xfrm>
            <a:off x="207963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3" name="CaixaDeTexto 33"/>
          <p:cNvSpPr txBox="1">
            <a:spLocks noChangeArrowheads="1"/>
          </p:cNvSpPr>
          <p:nvPr/>
        </p:nvSpPr>
        <p:spPr bwMode="auto">
          <a:xfrm>
            <a:off x="207963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4" name="CaixaDeTexto 34"/>
          <p:cNvSpPr txBox="1">
            <a:spLocks noChangeArrowheads="1"/>
          </p:cNvSpPr>
          <p:nvPr/>
        </p:nvSpPr>
        <p:spPr bwMode="auto">
          <a:xfrm>
            <a:off x="207963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5" name="CaixaDeTexto 35"/>
          <p:cNvSpPr txBox="1">
            <a:spLocks noChangeArrowheads="1"/>
          </p:cNvSpPr>
          <p:nvPr/>
        </p:nvSpPr>
        <p:spPr bwMode="auto">
          <a:xfrm>
            <a:off x="207963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96" name="CaixaDeTexto 36"/>
          <p:cNvSpPr txBox="1">
            <a:spLocks noChangeArrowheads="1"/>
          </p:cNvSpPr>
          <p:nvPr/>
        </p:nvSpPr>
        <p:spPr bwMode="auto">
          <a:xfrm>
            <a:off x="7713663" y="5222875"/>
            <a:ext cx="18716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aixaDeTexto 2"/>
          <p:cNvSpPr txBox="1">
            <a:spLocks noChangeArrowheads="1"/>
          </p:cNvSpPr>
          <p:nvPr/>
        </p:nvSpPr>
        <p:spPr bwMode="auto">
          <a:xfrm>
            <a:off x="4613275" y="23590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1" name="CaixaDeTexto 3"/>
          <p:cNvSpPr txBox="1">
            <a:spLocks noChangeArrowheads="1"/>
          </p:cNvSpPr>
          <p:nvPr/>
        </p:nvSpPr>
        <p:spPr bwMode="auto">
          <a:xfrm>
            <a:off x="4556125" y="3257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2" name="CaixaDeTexto 4"/>
          <p:cNvSpPr txBox="1">
            <a:spLocks noChangeArrowheads="1"/>
          </p:cNvSpPr>
          <p:nvPr/>
        </p:nvSpPr>
        <p:spPr bwMode="auto">
          <a:xfrm>
            <a:off x="4556125" y="4110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3" name="CaixaDeTexto 5"/>
          <p:cNvSpPr txBox="1">
            <a:spLocks noChangeArrowheads="1"/>
          </p:cNvSpPr>
          <p:nvPr/>
        </p:nvSpPr>
        <p:spPr bwMode="auto">
          <a:xfrm>
            <a:off x="4579938" y="50546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4" name="CaixaDeTexto 7"/>
          <p:cNvSpPr txBox="1">
            <a:spLocks noChangeArrowheads="1"/>
          </p:cNvSpPr>
          <p:nvPr/>
        </p:nvSpPr>
        <p:spPr bwMode="auto">
          <a:xfrm>
            <a:off x="3524250" y="23590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5" name="CaixaDeTexto 8"/>
          <p:cNvSpPr txBox="1">
            <a:spLocks noChangeArrowheads="1"/>
          </p:cNvSpPr>
          <p:nvPr/>
        </p:nvSpPr>
        <p:spPr bwMode="auto">
          <a:xfrm>
            <a:off x="3467100" y="3257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6" name="CaixaDeTexto 9"/>
          <p:cNvSpPr txBox="1">
            <a:spLocks noChangeArrowheads="1"/>
          </p:cNvSpPr>
          <p:nvPr/>
        </p:nvSpPr>
        <p:spPr bwMode="auto">
          <a:xfrm>
            <a:off x="3467100" y="4110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7" name="CaixaDeTexto 10"/>
          <p:cNvSpPr txBox="1">
            <a:spLocks noChangeArrowheads="1"/>
          </p:cNvSpPr>
          <p:nvPr/>
        </p:nvSpPr>
        <p:spPr bwMode="auto">
          <a:xfrm>
            <a:off x="3490913" y="505460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8" name="CaixaDeTexto 12"/>
          <p:cNvSpPr txBox="1">
            <a:spLocks noChangeArrowheads="1"/>
          </p:cNvSpPr>
          <p:nvPr/>
        </p:nvSpPr>
        <p:spPr bwMode="auto">
          <a:xfrm>
            <a:off x="2435225" y="235902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299" name="CaixaDeTexto 13"/>
          <p:cNvSpPr txBox="1">
            <a:spLocks noChangeArrowheads="1"/>
          </p:cNvSpPr>
          <p:nvPr/>
        </p:nvSpPr>
        <p:spPr bwMode="auto">
          <a:xfrm>
            <a:off x="2378075" y="3257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0" name="CaixaDeTexto 14"/>
          <p:cNvSpPr txBox="1">
            <a:spLocks noChangeArrowheads="1"/>
          </p:cNvSpPr>
          <p:nvPr/>
        </p:nvSpPr>
        <p:spPr bwMode="auto">
          <a:xfrm>
            <a:off x="2378075" y="4110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1" name="CaixaDeTexto 15"/>
          <p:cNvSpPr txBox="1">
            <a:spLocks noChangeArrowheads="1"/>
          </p:cNvSpPr>
          <p:nvPr/>
        </p:nvSpPr>
        <p:spPr bwMode="auto">
          <a:xfrm>
            <a:off x="2401888" y="505460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2" name="CaixaDeTexto 17"/>
          <p:cNvSpPr txBox="1">
            <a:spLocks noChangeArrowheads="1"/>
          </p:cNvSpPr>
          <p:nvPr/>
        </p:nvSpPr>
        <p:spPr bwMode="auto">
          <a:xfrm>
            <a:off x="1346200" y="235902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3" name="CaixaDeTexto 18"/>
          <p:cNvSpPr txBox="1">
            <a:spLocks noChangeArrowheads="1"/>
          </p:cNvSpPr>
          <p:nvPr/>
        </p:nvSpPr>
        <p:spPr bwMode="auto">
          <a:xfrm>
            <a:off x="1289050" y="3257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4" name="CaixaDeTexto 19"/>
          <p:cNvSpPr txBox="1">
            <a:spLocks noChangeArrowheads="1"/>
          </p:cNvSpPr>
          <p:nvPr/>
        </p:nvSpPr>
        <p:spPr bwMode="auto">
          <a:xfrm>
            <a:off x="1289050" y="4110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5" name="CaixaDeTexto 20"/>
          <p:cNvSpPr txBox="1">
            <a:spLocks noChangeArrowheads="1"/>
          </p:cNvSpPr>
          <p:nvPr/>
        </p:nvSpPr>
        <p:spPr bwMode="auto">
          <a:xfrm>
            <a:off x="1312863" y="505460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6" name="CaixaDeTexto 21"/>
          <p:cNvSpPr txBox="1">
            <a:spLocks noChangeArrowheads="1"/>
          </p:cNvSpPr>
          <p:nvPr/>
        </p:nvSpPr>
        <p:spPr bwMode="auto">
          <a:xfrm>
            <a:off x="6600825" y="146050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7" name="CaixaDeTexto 22"/>
          <p:cNvSpPr txBox="1">
            <a:spLocks noChangeArrowheads="1"/>
          </p:cNvSpPr>
          <p:nvPr/>
        </p:nvSpPr>
        <p:spPr bwMode="auto">
          <a:xfrm>
            <a:off x="6616700" y="235902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8" name="CaixaDeTexto 23"/>
          <p:cNvSpPr txBox="1">
            <a:spLocks noChangeArrowheads="1"/>
          </p:cNvSpPr>
          <p:nvPr/>
        </p:nvSpPr>
        <p:spPr bwMode="auto">
          <a:xfrm>
            <a:off x="6557963" y="32575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09" name="CaixaDeTexto 24"/>
          <p:cNvSpPr txBox="1">
            <a:spLocks noChangeArrowheads="1"/>
          </p:cNvSpPr>
          <p:nvPr/>
        </p:nvSpPr>
        <p:spPr bwMode="auto">
          <a:xfrm>
            <a:off x="6557963" y="41100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0" name="CaixaDeTexto 25"/>
          <p:cNvSpPr txBox="1">
            <a:spLocks noChangeArrowheads="1"/>
          </p:cNvSpPr>
          <p:nvPr/>
        </p:nvSpPr>
        <p:spPr bwMode="auto">
          <a:xfrm>
            <a:off x="6583363" y="505460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1" name="CaixaDeTexto 26"/>
          <p:cNvSpPr txBox="1">
            <a:spLocks noChangeArrowheads="1"/>
          </p:cNvSpPr>
          <p:nvPr/>
        </p:nvSpPr>
        <p:spPr bwMode="auto">
          <a:xfrm>
            <a:off x="5661025" y="1460500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2" name="CaixaDeTexto 27"/>
          <p:cNvSpPr txBox="1">
            <a:spLocks noChangeArrowheads="1"/>
          </p:cNvSpPr>
          <p:nvPr/>
        </p:nvSpPr>
        <p:spPr bwMode="auto">
          <a:xfrm>
            <a:off x="5676900" y="2359025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3" name="CaixaDeTexto 28"/>
          <p:cNvSpPr txBox="1">
            <a:spLocks noChangeArrowheads="1"/>
          </p:cNvSpPr>
          <p:nvPr/>
        </p:nvSpPr>
        <p:spPr bwMode="auto">
          <a:xfrm>
            <a:off x="5619750" y="3257550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4" name="CaixaDeTexto 29"/>
          <p:cNvSpPr txBox="1">
            <a:spLocks noChangeArrowheads="1"/>
          </p:cNvSpPr>
          <p:nvPr/>
        </p:nvSpPr>
        <p:spPr bwMode="auto">
          <a:xfrm>
            <a:off x="5619750" y="411003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5" name="CaixaDeTexto 30"/>
          <p:cNvSpPr txBox="1">
            <a:spLocks noChangeArrowheads="1"/>
          </p:cNvSpPr>
          <p:nvPr/>
        </p:nvSpPr>
        <p:spPr bwMode="auto">
          <a:xfrm>
            <a:off x="5643563" y="5054600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6" name="CaixaDeTexto 32"/>
          <p:cNvSpPr txBox="1">
            <a:spLocks noChangeArrowheads="1"/>
          </p:cNvSpPr>
          <p:nvPr/>
        </p:nvSpPr>
        <p:spPr bwMode="auto">
          <a:xfrm>
            <a:off x="266700" y="23590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7" name="CaixaDeTexto 33"/>
          <p:cNvSpPr txBox="1">
            <a:spLocks noChangeArrowheads="1"/>
          </p:cNvSpPr>
          <p:nvPr/>
        </p:nvSpPr>
        <p:spPr bwMode="auto">
          <a:xfrm>
            <a:off x="207963" y="3257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8" name="CaixaDeTexto 34"/>
          <p:cNvSpPr txBox="1">
            <a:spLocks noChangeArrowheads="1"/>
          </p:cNvSpPr>
          <p:nvPr/>
        </p:nvSpPr>
        <p:spPr bwMode="auto">
          <a:xfrm>
            <a:off x="207963" y="4110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19" name="CaixaDeTexto 35"/>
          <p:cNvSpPr txBox="1">
            <a:spLocks noChangeArrowheads="1"/>
          </p:cNvSpPr>
          <p:nvPr/>
        </p:nvSpPr>
        <p:spPr bwMode="auto">
          <a:xfrm>
            <a:off x="233363" y="50546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20" name="CaixaDeTexto 36"/>
          <p:cNvSpPr txBox="1">
            <a:spLocks noChangeArrowheads="1"/>
          </p:cNvSpPr>
          <p:nvPr/>
        </p:nvSpPr>
        <p:spPr bwMode="auto">
          <a:xfrm>
            <a:off x="7731125" y="5207000"/>
            <a:ext cx="1870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  <p:sp>
        <p:nvSpPr>
          <p:cNvPr id="12321" name="CaixaDeTexto 37"/>
          <p:cNvSpPr txBox="1">
            <a:spLocks noChangeArrowheads="1"/>
          </p:cNvSpPr>
          <p:nvPr/>
        </p:nvSpPr>
        <p:spPr bwMode="auto">
          <a:xfrm>
            <a:off x="223838" y="590708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ixaDeTexto 1"/>
          <p:cNvSpPr txBox="1">
            <a:spLocks noChangeArrowheads="1"/>
          </p:cNvSpPr>
          <p:nvPr/>
        </p:nvSpPr>
        <p:spPr bwMode="auto">
          <a:xfrm>
            <a:off x="455612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5" name="CaixaDeTexto 2"/>
          <p:cNvSpPr txBox="1">
            <a:spLocks noChangeArrowheads="1"/>
          </p:cNvSpPr>
          <p:nvPr/>
        </p:nvSpPr>
        <p:spPr bwMode="auto">
          <a:xfrm>
            <a:off x="4556125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6" name="CaixaDeTexto 3"/>
          <p:cNvSpPr txBox="1">
            <a:spLocks noChangeArrowheads="1"/>
          </p:cNvSpPr>
          <p:nvPr/>
        </p:nvSpPr>
        <p:spPr bwMode="auto">
          <a:xfrm>
            <a:off x="4556125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7" name="CaixaDeTexto 4"/>
          <p:cNvSpPr txBox="1">
            <a:spLocks noChangeArrowheads="1"/>
          </p:cNvSpPr>
          <p:nvPr/>
        </p:nvSpPr>
        <p:spPr bwMode="auto">
          <a:xfrm>
            <a:off x="455612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8" name="CaixaDeTexto 6"/>
          <p:cNvSpPr txBox="1">
            <a:spLocks noChangeArrowheads="1"/>
          </p:cNvSpPr>
          <p:nvPr/>
        </p:nvSpPr>
        <p:spPr bwMode="auto">
          <a:xfrm>
            <a:off x="3467100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9" name="CaixaDeTexto 7"/>
          <p:cNvSpPr txBox="1">
            <a:spLocks noChangeArrowheads="1"/>
          </p:cNvSpPr>
          <p:nvPr/>
        </p:nvSpPr>
        <p:spPr bwMode="auto">
          <a:xfrm>
            <a:off x="3467100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0" name="CaixaDeTexto 8"/>
          <p:cNvSpPr txBox="1">
            <a:spLocks noChangeArrowheads="1"/>
          </p:cNvSpPr>
          <p:nvPr/>
        </p:nvSpPr>
        <p:spPr bwMode="auto">
          <a:xfrm>
            <a:off x="3467100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1" name="CaixaDeTexto 9"/>
          <p:cNvSpPr txBox="1">
            <a:spLocks noChangeArrowheads="1"/>
          </p:cNvSpPr>
          <p:nvPr/>
        </p:nvSpPr>
        <p:spPr bwMode="auto">
          <a:xfrm>
            <a:off x="346710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2" name="CaixaDeTexto 11"/>
          <p:cNvSpPr txBox="1">
            <a:spLocks noChangeArrowheads="1"/>
          </p:cNvSpPr>
          <p:nvPr/>
        </p:nvSpPr>
        <p:spPr bwMode="auto">
          <a:xfrm>
            <a:off x="237807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3" name="CaixaDeTexto 12"/>
          <p:cNvSpPr txBox="1">
            <a:spLocks noChangeArrowheads="1"/>
          </p:cNvSpPr>
          <p:nvPr/>
        </p:nvSpPr>
        <p:spPr bwMode="auto">
          <a:xfrm>
            <a:off x="2378075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4" name="CaixaDeTexto 13"/>
          <p:cNvSpPr txBox="1">
            <a:spLocks noChangeArrowheads="1"/>
          </p:cNvSpPr>
          <p:nvPr/>
        </p:nvSpPr>
        <p:spPr bwMode="auto">
          <a:xfrm>
            <a:off x="2378075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5" name="CaixaDeTexto 14"/>
          <p:cNvSpPr txBox="1">
            <a:spLocks noChangeArrowheads="1"/>
          </p:cNvSpPr>
          <p:nvPr/>
        </p:nvSpPr>
        <p:spPr bwMode="auto">
          <a:xfrm>
            <a:off x="237807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6" name="CaixaDeTexto 16"/>
          <p:cNvSpPr txBox="1">
            <a:spLocks noChangeArrowheads="1"/>
          </p:cNvSpPr>
          <p:nvPr/>
        </p:nvSpPr>
        <p:spPr bwMode="auto">
          <a:xfrm>
            <a:off x="1289050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7" name="CaixaDeTexto 17"/>
          <p:cNvSpPr txBox="1">
            <a:spLocks noChangeArrowheads="1"/>
          </p:cNvSpPr>
          <p:nvPr/>
        </p:nvSpPr>
        <p:spPr bwMode="auto">
          <a:xfrm>
            <a:off x="1289050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8" name="CaixaDeTexto 18"/>
          <p:cNvSpPr txBox="1">
            <a:spLocks noChangeArrowheads="1"/>
          </p:cNvSpPr>
          <p:nvPr/>
        </p:nvSpPr>
        <p:spPr bwMode="auto">
          <a:xfrm>
            <a:off x="1289050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29" name="CaixaDeTexto 19"/>
          <p:cNvSpPr txBox="1">
            <a:spLocks noChangeArrowheads="1"/>
          </p:cNvSpPr>
          <p:nvPr/>
        </p:nvSpPr>
        <p:spPr bwMode="auto">
          <a:xfrm>
            <a:off x="128905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0" name="CaixaDeTexto 20"/>
          <p:cNvSpPr txBox="1">
            <a:spLocks noChangeArrowheads="1"/>
          </p:cNvSpPr>
          <p:nvPr/>
        </p:nvSpPr>
        <p:spPr bwMode="auto">
          <a:xfrm>
            <a:off x="1289050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1" name="CaixaDeTexto 21"/>
          <p:cNvSpPr txBox="1">
            <a:spLocks noChangeArrowheads="1"/>
          </p:cNvSpPr>
          <p:nvPr/>
        </p:nvSpPr>
        <p:spPr bwMode="auto">
          <a:xfrm>
            <a:off x="6557963" y="14462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2" name="CaixaDeTexto 22"/>
          <p:cNvSpPr txBox="1">
            <a:spLocks noChangeArrowheads="1"/>
          </p:cNvSpPr>
          <p:nvPr/>
        </p:nvSpPr>
        <p:spPr bwMode="auto">
          <a:xfrm>
            <a:off x="6557963" y="25130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3" name="CaixaDeTexto 23"/>
          <p:cNvSpPr txBox="1">
            <a:spLocks noChangeArrowheads="1"/>
          </p:cNvSpPr>
          <p:nvPr/>
        </p:nvSpPr>
        <p:spPr bwMode="auto">
          <a:xfrm>
            <a:off x="6557963" y="36020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4" name="CaixaDeTexto 24"/>
          <p:cNvSpPr txBox="1">
            <a:spLocks noChangeArrowheads="1"/>
          </p:cNvSpPr>
          <p:nvPr/>
        </p:nvSpPr>
        <p:spPr bwMode="auto">
          <a:xfrm>
            <a:off x="6557963" y="46688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5" name="CaixaDeTexto 26"/>
          <p:cNvSpPr txBox="1">
            <a:spLocks noChangeArrowheads="1"/>
          </p:cNvSpPr>
          <p:nvPr/>
        </p:nvSpPr>
        <p:spPr bwMode="auto">
          <a:xfrm>
            <a:off x="5619750" y="14462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6" name="CaixaDeTexto 27"/>
          <p:cNvSpPr txBox="1">
            <a:spLocks noChangeArrowheads="1"/>
          </p:cNvSpPr>
          <p:nvPr/>
        </p:nvSpPr>
        <p:spPr bwMode="auto">
          <a:xfrm>
            <a:off x="5619750" y="25130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7" name="CaixaDeTexto 28"/>
          <p:cNvSpPr txBox="1">
            <a:spLocks noChangeArrowheads="1"/>
          </p:cNvSpPr>
          <p:nvPr/>
        </p:nvSpPr>
        <p:spPr bwMode="auto">
          <a:xfrm>
            <a:off x="5619750" y="360203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8" name="CaixaDeTexto 29"/>
          <p:cNvSpPr txBox="1">
            <a:spLocks noChangeArrowheads="1"/>
          </p:cNvSpPr>
          <p:nvPr/>
        </p:nvSpPr>
        <p:spPr bwMode="auto">
          <a:xfrm>
            <a:off x="5619750" y="466883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39" name="CaixaDeTexto 32"/>
          <p:cNvSpPr txBox="1">
            <a:spLocks noChangeArrowheads="1"/>
          </p:cNvSpPr>
          <p:nvPr/>
        </p:nvSpPr>
        <p:spPr bwMode="auto">
          <a:xfrm>
            <a:off x="207963" y="251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40" name="CaixaDeTexto 33"/>
          <p:cNvSpPr txBox="1">
            <a:spLocks noChangeArrowheads="1"/>
          </p:cNvSpPr>
          <p:nvPr/>
        </p:nvSpPr>
        <p:spPr bwMode="auto">
          <a:xfrm>
            <a:off x="207963" y="36020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41" name="CaixaDeTexto 34"/>
          <p:cNvSpPr txBox="1">
            <a:spLocks noChangeArrowheads="1"/>
          </p:cNvSpPr>
          <p:nvPr/>
        </p:nvSpPr>
        <p:spPr bwMode="auto">
          <a:xfrm>
            <a:off x="207963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42" name="CaixaDeTexto 35"/>
          <p:cNvSpPr txBox="1">
            <a:spLocks noChangeArrowheads="1"/>
          </p:cNvSpPr>
          <p:nvPr/>
        </p:nvSpPr>
        <p:spPr bwMode="auto">
          <a:xfrm>
            <a:off x="207963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43" name="CaixaDeTexto 36"/>
          <p:cNvSpPr txBox="1">
            <a:spLocks noChangeArrowheads="1"/>
          </p:cNvSpPr>
          <p:nvPr/>
        </p:nvSpPr>
        <p:spPr bwMode="auto">
          <a:xfrm>
            <a:off x="7705725" y="4821238"/>
            <a:ext cx="1870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aixaDeTexto 1"/>
          <p:cNvSpPr txBox="1">
            <a:spLocks noChangeArrowheads="1"/>
          </p:cNvSpPr>
          <p:nvPr/>
        </p:nvSpPr>
        <p:spPr bwMode="auto">
          <a:xfrm>
            <a:off x="4587875" y="14795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39" name="CaixaDeTexto 2"/>
          <p:cNvSpPr txBox="1">
            <a:spLocks noChangeArrowheads="1"/>
          </p:cNvSpPr>
          <p:nvPr/>
        </p:nvSpPr>
        <p:spPr bwMode="auto">
          <a:xfrm>
            <a:off x="4587875" y="25463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0" name="CaixaDeTexto 3"/>
          <p:cNvSpPr txBox="1">
            <a:spLocks noChangeArrowheads="1"/>
          </p:cNvSpPr>
          <p:nvPr/>
        </p:nvSpPr>
        <p:spPr bwMode="auto">
          <a:xfrm>
            <a:off x="4587875" y="363537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1" name="CaixaDeTexto 4"/>
          <p:cNvSpPr txBox="1">
            <a:spLocks noChangeArrowheads="1"/>
          </p:cNvSpPr>
          <p:nvPr/>
        </p:nvSpPr>
        <p:spPr bwMode="auto">
          <a:xfrm>
            <a:off x="4587875" y="470217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2" name="CaixaDeTexto 5"/>
          <p:cNvSpPr txBox="1">
            <a:spLocks noChangeArrowheads="1"/>
          </p:cNvSpPr>
          <p:nvPr/>
        </p:nvSpPr>
        <p:spPr bwMode="auto">
          <a:xfrm>
            <a:off x="4587875" y="576897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3" name="CaixaDeTexto 6"/>
          <p:cNvSpPr txBox="1">
            <a:spLocks noChangeArrowheads="1"/>
          </p:cNvSpPr>
          <p:nvPr/>
        </p:nvSpPr>
        <p:spPr bwMode="auto">
          <a:xfrm>
            <a:off x="3500438" y="14795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4" name="CaixaDeTexto 7"/>
          <p:cNvSpPr txBox="1">
            <a:spLocks noChangeArrowheads="1"/>
          </p:cNvSpPr>
          <p:nvPr/>
        </p:nvSpPr>
        <p:spPr bwMode="auto">
          <a:xfrm>
            <a:off x="3500438" y="25463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5" name="CaixaDeTexto 8"/>
          <p:cNvSpPr txBox="1">
            <a:spLocks noChangeArrowheads="1"/>
          </p:cNvSpPr>
          <p:nvPr/>
        </p:nvSpPr>
        <p:spPr bwMode="auto">
          <a:xfrm>
            <a:off x="3500438" y="36353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6" name="CaixaDeTexto 9"/>
          <p:cNvSpPr txBox="1">
            <a:spLocks noChangeArrowheads="1"/>
          </p:cNvSpPr>
          <p:nvPr/>
        </p:nvSpPr>
        <p:spPr bwMode="auto">
          <a:xfrm>
            <a:off x="3500438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7" name="CaixaDeTexto 10"/>
          <p:cNvSpPr txBox="1">
            <a:spLocks noChangeArrowheads="1"/>
          </p:cNvSpPr>
          <p:nvPr/>
        </p:nvSpPr>
        <p:spPr bwMode="auto">
          <a:xfrm>
            <a:off x="3500438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8" name="CaixaDeTexto 11"/>
          <p:cNvSpPr txBox="1">
            <a:spLocks noChangeArrowheads="1"/>
          </p:cNvSpPr>
          <p:nvPr/>
        </p:nvSpPr>
        <p:spPr bwMode="auto">
          <a:xfrm>
            <a:off x="5676900" y="5768975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49" name="CaixaDeTexto 12"/>
          <p:cNvSpPr txBox="1">
            <a:spLocks noChangeArrowheads="1"/>
          </p:cNvSpPr>
          <p:nvPr/>
        </p:nvSpPr>
        <p:spPr bwMode="auto">
          <a:xfrm>
            <a:off x="2411413" y="25463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0" name="CaixaDeTexto 13"/>
          <p:cNvSpPr txBox="1">
            <a:spLocks noChangeArrowheads="1"/>
          </p:cNvSpPr>
          <p:nvPr/>
        </p:nvSpPr>
        <p:spPr bwMode="auto">
          <a:xfrm>
            <a:off x="2411413" y="36353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1" name="CaixaDeTexto 14"/>
          <p:cNvSpPr txBox="1">
            <a:spLocks noChangeArrowheads="1"/>
          </p:cNvSpPr>
          <p:nvPr/>
        </p:nvSpPr>
        <p:spPr bwMode="auto">
          <a:xfrm>
            <a:off x="2411413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2" name="CaixaDeTexto 15"/>
          <p:cNvSpPr txBox="1">
            <a:spLocks noChangeArrowheads="1"/>
          </p:cNvSpPr>
          <p:nvPr/>
        </p:nvSpPr>
        <p:spPr bwMode="auto">
          <a:xfrm>
            <a:off x="2411413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3" name="CaixaDeTexto 17"/>
          <p:cNvSpPr txBox="1">
            <a:spLocks noChangeArrowheads="1"/>
          </p:cNvSpPr>
          <p:nvPr/>
        </p:nvSpPr>
        <p:spPr bwMode="auto">
          <a:xfrm>
            <a:off x="1322388" y="25463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4" name="CaixaDeTexto 18"/>
          <p:cNvSpPr txBox="1">
            <a:spLocks noChangeArrowheads="1"/>
          </p:cNvSpPr>
          <p:nvPr/>
        </p:nvSpPr>
        <p:spPr bwMode="auto">
          <a:xfrm>
            <a:off x="1322388" y="36353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5" name="CaixaDeTexto 19"/>
          <p:cNvSpPr txBox="1">
            <a:spLocks noChangeArrowheads="1"/>
          </p:cNvSpPr>
          <p:nvPr/>
        </p:nvSpPr>
        <p:spPr bwMode="auto">
          <a:xfrm>
            <a:off x="1322388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6" name="CaixaDeTexto 20"/>
          <p:cNvSpPr txBox="1">
            <a:spLocks noChangeArrowheads="1"/>
          </p:cNvSpPr>
          <p:nvPr/>
        </p:nvSpPr>
        <p:spPr bwMode="auto">
          <a:xfrm>
            <a:off x="1322388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7" name="CaixaDeTexto 21"/>
          <p:cNvSpPr txBox="1">
            <a:spLocks noChangeArrowheads="1"/>
          </p:cNvSpPr>
          <p:nvPr/>
        </p:nvSpPr>
        <p:spPr bwMode="auto">
          <a:xfrm>
            <a:off x="6591300" y="14795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8" name="CaixaDeTexto 22"/>
          <p:cNvSpPr txBox="1">
            <a:spLocks noChangeArrowheads="1"/>
          </p:cNvSpPr>
          <p:nvPr/>
        </p:nvSpPr>
        <p:spPr bwMode="auto">
          <a:xfrm>
            <a:off x="6591300" y="25463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59" name="CaixaDeTexto 23"/>
          <p:cNvSpPr txBox="1">
            <a:spLocks noChangeArrowheads="1"/>
          </p:cNvSpPr>
          <p:nvPr/>
        </p:nvSpPr>
        <p:spPr bwMode="auto">
          <a:xfrm>
            <a:off x="6591300" y="363537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0" name="CaixaDeTexto 24"/>
          <p:cNvSpPr txBox="1">
            <a:spLocks noChangeArrowheads="1"/>
          </p:cNvSpPr>
          <p:nvPr/>
        </p:nvSpPr>
        <p:spPr bwMode="auto">
          <a:xfrm>
            <a:off x="6591300" y="470217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1" name="CaixaDeTexto 26"/>
          <p:cNvSpPr txBox="1">
            <a:spLocks noChangeArrowheads="1"/>
          </p:cNvSpPr>
          <p:nvPr/>
        </p:nvSpPr>
        <p:spPr bwMode="auto">
          <a:xfrm>
            <a:off x="5653088" y="1479550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2" name="CaixaDeTexto 27"/>
          <p:cNvSpPr txBox="1">
            <a:spLocks noChangeArrowheads="1"/>
          </p:cNvSpPr>
          <p:nvPr/>
        </p:nvSpPr>
        <p:spPr bwMode="auto">
          <a:xfrm>
            <a:off x="5653088" y="2546350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3" name="CaixaDeTexto 28"/>
          <p:cNvSpPr txBox="1">
            <a:spLocks noChangeArrowheads="1"/>
          </p:cNvSpPr>
          <p:nvPr/>
        </p:nvSpPr>
        <p:spPr bwMode="auto">
          <a:xfrm>
            <a:off x="5653088" y="3635375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4" name="CaixaDeTexto 29"/>
          <p:cNvSpPr txBox="1">
            <a:spLocks noChangeArrowheads="1"/>
          </p:cNvSpPr>
          <p:nvPr/>
        </p:nvSpPr>
        <p:spPr bwMode="auto">
          <a:xfrm>
            <a:off x="5653088" y="4702175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5" name="CaixaDeTexto 32"/>
          <p:cNvSpPr txBox="1">
            <a:spLocks noChangeArrowheads="1"/>
          </p:cNvSpPr>
          <p:nvPr/>
        </p:nvSpPr>
        <p:spPr bwMode="auto">
          <a:xfrm>
            <a:off x="241300" y="25463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6" name="CaixaDeTexto 33"/>
          <p:cNvSpPr txBox="1">
            <a:spLocks noChangeArrowheads="1"/>
          </p:cNvSpPr>
          <p:nvPr/>
        </p:nvSpPr>
        <p:spPr bwMode="auto">
          <a:xfrm>
            <a:off x="241300" y="36353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7" name="CaixaDeTexto 34"/>
          <p:cNvSpPr txBox="1">
            <a:spLocks noChangeArrowheads="1"/>
          </p:cNvSpPr>
          <p:nvPr/>
        </p:nvSpPr>
        <p:spPr bwMode="auto">
          <a:xfrm>
            <a:off x="241300" y="47021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8" name="CaixaDeTexto 35"/>
          <p:cNvSpPr txBox="1">
            <a:spLocks noChangeArrowheads="1"/>
          </p:cNvSpPr>
          <p:nvPr/>
        </p:nvSpPr>
        <p:spPr bwMode="auto">
          <a:xfrm>
            <a:off x="241300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69" name="CaixaDeTexto 36"/>
          <p:cNvSpPr txBox="1">
            <a:spLocks noChangeArrowheads="1"/>
          </p:cNvSpPr>
          <p:nvPr/>
        </p:nvSpPr>
        <p:spPr bwMode="auto">
          <a:xfrm>
            <a:off x="7739063" y="4979988"/>
            <a:ext cx="1870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ixaDeTexto 31"/>
          <p:cNvSpPr txBox="1">
            <a:spLocks noChangeArrowheads="1"/>
          </p:cNvSpPr>
          <p:nvPr/>
        </p:nvSpPr>
        <p:spPr bwMode="auto">
          <a:xfrm>
            <a:off x="4654550" y="1547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5" name="CaixaDeTexto 41"/>
          <p:cNvSpPr txBox="1">
            <a:spLocks noChangeArrowheads="1"/>
          </p:cNvSpPr>
          <p:nvPr/>
        </p:nvSpPr>
        <p:spPr bwMode="auto">
          <a:xfrm>
            <a:off x="4654550" y="22971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6" name="CaixaDeTexto 42"/>
          <p:cNvSpPr txBox="1">
            <a:spLocks noChangeArrowheads="1"/>
          </p:cNvSpPr>
          <p:nvPr/>
        </p:nvSpPr>
        <p:spPr bwMode="auto">
          <a:xfrm>
            <a:off x="4630738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7" name="CaixaDeTexto 43"/>
          <p:cNvSpPr txBox="1">
            <a:spLocks noChangeArrowheads="1"/>
          </p:cNvSpPr>
          <p:nvPr/>
        </p:nvSpPr>
        <p:spPr bwMode="auto">
          <a:xfrm>
            <a:off x="4630738" y="41719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8" name="CaixaDeTexto 44"/>
          <p:cNvSpPr txBox="1">
            <a:spLocks noChangeArrowheads="1"/>
          </p:cNvSpPr>
          <p:nvPr/>
        </p:nvSpPr>
        <p:spPr bwMode="auto">
          <a:xfrm>
            <a:off x="4746625" y="49879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9" name="CaixaDeTexto 46"/>
          <p:cNvSpPr txBox="1">
            <a:spLocks noChangeArrowheads="1"/>
          </p:cNvSpPr>
          <p:nvPr/>
        </p:nvSpPr>
        <p:spPr bwMode="auto">
          <a:xfrm>
            <a:off x="3565525" y="22971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0" name="CaixaDeTexto 47"/>
          <p:cNvSpPr txBox="1">
            <a:spLocks noChangeArrowheads="1"/>
          </p:cNvSpPr>
          <p:nvPr/>
        </p:nvSpPr>
        <p:spPr bwMode="auto">
          <a:xfrm>
            <a:off x="3541713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1" name="CaixaDeTexto 48"/>
          <p:cNvSpPr txBox="1">
            <a:spLocks noChangeArrowheads="1"/>
          </p:cNvSpPr>
          <p:nvPr/>
        </p:nvSpPr>
        <p:spPr bwMode="auto">
          <a:xfrm>
            <a:off x="3541713" y="41719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2" name="CaixaDeTexto 49"/>
          <p:cNvSpPr txBox="1">
            <a:spLocks noChangeArrowheads="1"/>
          </p:cNvSpPr>
          <p:nvPr/>
        </p:nvSpPr>
        <p:spPr bwMode="auto">
          <a:xfrm>
            <a:off x="3657600" y="49879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3" name="CaixaDeTexto 51"/>
          <p:cNvSpPr txBox="1">
            <a:spLocks noChangeArrowheads="1"/>
          </p:cNvSpPr>
          <p:nvPr/>
        </p:nvSpPr>
        <p:spPr bwMode="auto">
          <a:xfrm>
            <a:off x="2476500" y="22971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4" name="CaixaDeTexto 52"/>
          <p:cNvSpPr txBox="1">
            <a:spLocks noChangeArrowheads="1"/>
          </p:cNvSpPr>
          <p:nvPr/>
        </p:nvSpPr>
        <p:spPr bwMode="auto">
          <a:xfrm>
            <a:off x="2452688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5" name="CaixaDeTexto 53"/>
          <p:cNvSpPr txBox="1">
            <a:spLocks noChangeArrowheads="1"/>
          </p:cNvSpPr>
          <p:nvPr/>
        </p:nvSpPr>
        <p:spPr bwMode="auto">
          <a:xfrm>
            <a:off x="2452688" y="41719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6" name="CaixaDeTexto 54"/>
          <p:cNvSpPr txBox="1">
            <a:spLocks noChangeArrowheads="1"/>
          </p:cNvSpPr>
          <p:nvPr/>
        </p:nvSpPr>
        <p:spPr bwMode="auto">
          <a:xfrm>
            <a:off x="2568575" y="49879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7" name="CaixaDeTexto 56"/>
          <p:cNvSpPr txBox="1">
            <a:spLocks noChangeArrowheads="1"/>
          </p:cNvSpPr>
          <p:nvPr/>
        </p:nvSpPr>
        <p:spPr bwMode="auto">
          <a:xfrm>
            <a:off x="1387475" y="22971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8" name="CaixaDeTexto 57"/>
          <p:cNvSpPr txBox="1">
            <a:spLocks noChangeArrowheads="1"/>
          </p:cNvSpPr>
          <p:nvPr/>
        </p:nvSpPr>
        <p:spPr bwMode="auto">
          <a:xfrm>
            <a:off x="1363663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89" name="CaixaDeTexto 58"/>
          <p:cNvSpPr txBox="1">
            <a:spLocks noChangeArrowheads="1"/>
          </p:cNvSpPr>
          <p:nvPr/>
        </p:nvSpPr>
        <p:spPr bwMode="auto">
          <a:xfrm>
            <a:off x="1363663" y="41719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0" name="CaixaDeTexto 59"/>
          <p:cNvSpPr txBox="1">
            <a:spLocks noChangeArrowheads="1"/>
          </p:cNvSpPr>
          <p:nvPr/>
        </p:nvSpPr>
        <p:spPr bwMode="auto">
          <a:xfrm>
            <a:off x="1479550" y="49879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1" name="CaixaDeTexto 60"/>
          <p:cNvSpPr txBox="1">
            <a:spLocks noChangeArrowheads="1"/>
          </p:cNvSpPr>
          <p:nvPr/>
        </p:nvSpPr>
        <p:spPr bwMode="auto">
          <a:xfrm>
            <a:off x="6657975" y="15478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2" name="CaixaDeTexto 61"/>
          <p:cNvSpPr txBox="1">
            <a:spLocks noChangeArrowheads="1"/>
          </p:cNvSpPr>
          <p:nvPr/>
        </p:nvSpPr>
        <p:spPr bwMode="auto">
          <a:xfrm>
            <a:off x="6657975" y="22971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3" name="CaixaDeTexto 62"/>
          <p:cNvSpPr txBox="1">
            <a:spLocks noChangeArrowheads="1"/>
          </p:cNvSpPr>
          <p:nvPr/>
        </p:nvSpPr>
        <p:spPr bwMode="auto">
          <a:xfrm>
            <a:off x="6634163" y="32273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4" name="CaixaDeTexto 63"/>
          <p:cNvSpPr txBox="1">
            <a:spLocks noChangeArrowheads="1"/>
          </p:cNvSpPr>
          <p:nvPr/>
        </p:nvSpPr>
        <p:spPr bwMode="auto">
          <a:xfrm>
            <a:off x="6657975" y="415766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5" name="CaixaDeTexto 64"/>
          <p:cNvSpPr txBox="1">
            <a:spLocks noChangeArrowheads="1"/>
          </p:cNvSpPr>
          <p:nvPr/>
        </p:nvSpPr>
        <p:spPr bwMode="auto">
          <a:xfrm>
            <a:off x="6750050" y="498792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6" name="CaixaDeTexto 65"/>
          <p:cNvSpPr txBox="1">
            <a:spLocks noChangeArrowheads="1"/>
          </p:cNvSpPr>
          <p:nvPr/>
        </p:nvSpPr>
        <p:spPr bwMode="auto">
          <a:xfrm>
            <a:off x="5719763" y="1547813"/>
            <a:ext cx="9223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7" name="CaixaDeTexto 66"/>
          <p:cNvSpPr txBox="1">
            <a:spLocks noChangeArrowheads="1"/>
          </p:cNvSpPr>
          <p:nvPr/>
        </p:nvSpPr>
        <p:spPr bwMode="auto">
          <a:xfrm>
            <a:off x="5719763" y="2297113"/>
            <a:ext cx="9223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8" name="CaixaDeTexto 67"/>
          <p:cNvSpPr txBox="1">
            <a:spLocks noChangeArrowheads="1"/>
          </p:cNvSpPr>
          <p:nvPr/>
        </p:nvSpPr>
        <p:spPr bwMode="auto">
          <a:xfrm>
            <a:off x="5694363" y="3227388"/>
            <a:ext cx="9223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9" name="CaixaDeTexto 68"/>
          <p:cNvSpPr txBox="1">
            <a:spLocks noChangeArrowheads="1"/>
          </p:cNvSpPr>
          <p:nvPr/>
        </p:nvSpPr>
        <p:spPr bwMode="auto">
          <a:xfrm>
            <a:off x="5694363" y="4171950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0" name="CaixaDeTexto 69"/>
          <p:cNvSpPr txBox="1">
            <a:spLocks noChangeArrowheads="1"/>
          </p:cNvSpPr>
          <p:nvPr/>
        </p:nvSpPr>
        <p:spPr bwMode="auto">
          <a:xfrm>
            <a:off x="5810250" y="4987925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1" name="CaixaDeTexto 71"/>
          <p:cNvSpPr txBox="1">
            <a:spLocks noChangeArrowheads="1"/>
          </p:cNvSpPr>
          <p:nvPr/>
        </p:nvSpPr>
        <p:spPr bwMode="auto">
          <a:xfrm>
            <a:off x="307975" y="22971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2" name="CaixaDeTexto 72"/>
          <p:cNvSpPr txBox="1">
            <a:spLocks noChangeArrowheads="1"/>
          </p:cNvSpPr>
          <p:nvPr/>
        </p:nvSpPr>
        <p:spPr bwMode="auto">
          <a:xfrm>
            <a:off x="282575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3" name="CaixaDeTexto 73"/>
          <p:cNvSpPr txBox="1">
            <a:spLocks noChangeArrowheads="1"/>
          </p:cNvSpPr>
          <p:nvPr/>
        </p:nvSpPr>
        <p:spPr bwMode="auto">
          <a:xfrm>
            <a:off x="282575" y="41719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4" name="CaixaDeTexto 74"/>
          <p:cNvSpPr txBox="1">
            <a:spLocks noChangeArrowheads="1"/>
          </p:cNvSpPr>
          <p:nvPr/>
        </p:nvSpPr>
        <p:spPr bwMode="auto">
          <a:xfrm>
            <a:off x="398463" y="498792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105" name="CaixaDeTexto 75"/>
          <p:cNvSpPr txBox="1">
            <a:spLocks noChangeArrowheads="1"/>
          </p:cNvSpPr>
          <p:nvPr/>
        </p:nvSpPr>
        <p:spPr bwMode="auto">
          <a:xfrm>
            <a:off x="7797800" y="5065713"/>
            <a:ext cx="1870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ixaDeTexto 36"/>
          <p:cNvSpPr txBox="1">
            <a:spLocks noChangeArrowheads="1"/>
          </p:cNvSpPr>
          <p:nvPr/>
        </p:nvSpPr>
        <p:spPr bwMode="auto">
          <a:xfrm>
            <a:off x="4613275" y="14303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099" name="CaixaDeTexto 37"/>
          <p:cNvSpPr txBox="1">
            <a:spLocks noChangeArrowheads="1"/>
          </p:cNvSpPr>
          <p:nvPr/>
        </p:nvSpPr>
        <p:spPr bwMode="auto">
          <a:xfrm>
            <a:off x="4613275" y="25384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0" name="CaixaDeTexto 38"/>
          <p:cNvSpPr txBox="1">
            <a:spLocks noChangeArrowheads="1"/>
          </p:cNvSpPr>
          <p:nvPr/>
        </p:nvSpPr>
        <p:spPr bwMode="auto">
          <a:xfrm>
            <a:off x="4613275" y="3702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1" name="CaixaDeTexto 39"/>
          <p:cNvSpPr txBox="1">
            <a:spLocks noChangeArrowheads="1"/>
          </p:cNvSpPr>
          <p:nvPr/>
        </p:nvSpPr>
        <p:spPr bwMode="auto">
          <a:xfrm>
            <a:off x="4613275" y="47434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2" name="CaixaDeTexto 41"/>
          <p:cNvSpPr txBox="1">
            <a:spLocks noChangeArrowheads="1"/>
          </p:cNvSpPr>
          <p:nvPr/>
        </p:nvSpPr>
        <p:spPr bwMode="auto">
          <a:xfrm>
            <a:off x="3524250" y="14303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3" name="CaixaDeTexto 42"/>
          <p:cNvSpPr txBox="1">
            <a:spLocks noChangeArrowheads="1"/>
          </p:cNvSpPr>
          <p:nvPr/>
        </p:nvSpPr>
        <p:spPr bwMode="auto">
          <a:xfrm>
            <a:off x="3524250" y="25384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4" name="CaixaDeTexto 43"/>
          <p:cNvSpPr txBox="1">
            <a:spLocks noChangeArrowheads="1"/>
          </p:cNvSpPr>
          <p:nvPr/>
        </p:nvSpPr>
        <p:spPr bwMode="auto">
          <a:xfrm>
            <a:off x="3524250" y="3702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5" name="CaixaDeTexto 44"/>
          <p:cNvSpPr txBox="1">
            <a:spLocks noChangeArrowheads="1"/>
          </p:cNvSpPr>
          <p:nvPr/>
        </p:nvSpPr>
        <p:spPr bwMode="auto">
          <a:xfrm>
            <a:off x="3524250" y="47434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6" name="CaixaDeTexto 46"/>
          <p:cNvSpPr txBox="1">
            <a:spLocks noChangeArrowheads="1"/>
          </p:cNvSpPr>
          <p:nvPr/>
        </p:nvSpPr>
        <p:spPr bwMode="auto">
          <a:xfrm>
            <a:off x="2435225" y="143033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7" name="CaixaDeTexto 47"/>
          <p:cNvSpPr txBox="1">
            <a:spLocks noChangeArrowheads="1"/>
          </p:cNvSpPr>
          <p:nvPr/>
        </p:nvSpPr>
        <p:spPr bwMode="auto">
          <a:xfrm>
            <a:off x="2435225" y="25384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8" name="CaixaDeTexto 48"/>
          <p:cNvSpPr txBox="1">
            <a:spLocks noChangeArrowheads="1"/>
          </p:cNvSpPr>
          <p:nvPr/>
        </p:nvSpPr>
        <p:spPr bwMode="auto">
          <a:xfrm>
            <a:off x="2435225" y="37020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09" name="CaixaDeTexto 49"/>
          <p:cNvSpPr txBox="1">
            <a:spLocks noChangeArrowheads="1"/>
          </p:cNvSpPr>
          <p:nvPr/>
        </p:nvSpPr>
        <p:spPr bwMode="auto">
          <a:xfrm>
            <a:off x="2435225" y="47434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0" name="CaixaDeTexto 51"/>
          <p:cNvSpPr txBox="1">
            <a:spLocks noChangeArrowheads="1"/>
          </p:cNvSpPr>
          <p:nvPr/>
        </p:nvSpPr>
        <p:spPr bwMode="auto">
          <a:xfrm>
            <a:off x="1346200" y="143033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1" name="CaixaDeTexto 52"/>
          <p:cNvSpPr txBox="1">
            <a:spLocks noChangeArrowheads="1"/>
          </p:cNvSpPr>
          <p:nvPr/>
        </p:nvSpPr>
        <p:spPr bwMode="auto">
          <a:xfrm>
            <a:off x="1346200" y="25384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2" name="CaixaDeTexto 53"/>
          <p:cNvSpPr txBox="1">
            <a:spLocks noChangeArrowheads="1"/>
          </p:cNvSpPr>
          <p:nvPr/>
        </p:nvSpPr>
        <p:spPr bwMode="auto">
          <a:xfrm>
            <a:off x="1346200" y="37020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3" name="CaixaDeTexto 54"/>
          <p:cNvSpPr txBox="1">
            <a:spLocks noChangeArrowheads="1"/>
          </p:cNvSpPr>
          <p:nvPr/>
        </p:nvSpPr>
        <p:spPr bwMode="auto">
          <a:xfrm>
            <a:off x="1346200" y="474345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4" name="CaixaDeTexto 56"/>
          <p:cNvSpPr txBox="1">
            <a:spLocks noChangeArrowheads="1"/>
          </p:cNvSpPr>
          <p:nvPr/>
        </p:nvSpPr>
        <p:spPr bwMode="auto">
          <a:xfrm>
            <a:off x="6616700" y="14303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5" name="CaixaDeTexto 57"/>
          <p:cNvSpPr txBox="1">
            <a:spLocks noChangeArrowheads="1"/>
          </p:cNvSpPr>
          <p:nvPr/>
        </p:nvSpPr>
        <p:spPr bwMode="auto">
          <a:xfrm>
            <a:off x="6616700" y="25384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6" name="CaixaDeTexto 58"/>
          <p:cNvSpPr txBox="1">
            <a:spLocks noChangeArrowheads="1"/>
          </p:cNvSpPr>
          <p:nvPr/>
        </p:nvSpPr>
        <p:spPr bwMode="auto">
          <a:xfrm>
            <a:off x="6616700" y="37020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7" name="CaixaDeTexto 59"/>
          <p:cNvSpPr txBox="1">
            <a:spLocks noChangeArrowheads="1"/>
          </p:cNvSpPr>
          <p:nvPr/>
        </p:nvSpPr>
        <p:spPr bwMode="auto">
          <a:xfrm>
            <a:off x="6616700" y="47434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8" name="CaixaDeTexto 61"/>
          <p:cNvSpPr txBox="1">
            <a:spLocks noChangeArrowheads="1"/>
          </p:cNvSpPr>
          <p:nvPr/>
        </p:nvSpPr>
        <p:spPr bwMode="auto">
          <a:xfrm>
            <a:off x="5676900" y="1430338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19" name="CaixaDeTexto 62"/>
          <p:cNvSpPr txBox="1">
            <a:spLocks noChangeArrowheads="1"/>
          </p:cNvSpPr>
          <p:nvPr/>
        </p:nvSpPr>
        <p:spPr bwMode="auto">
          <a:xfrm>
            <a:off x="5676900" y="2538413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0" name="CaixaDeTexto 63"/>
          <p:cNvSpPr txBox="1">
            <a:spLocks noChangeArrowheads="1"/>
          </p:cNvSpPr>
          <p:nvPr/>
        </p:nvSpPr>
        <p:spPr bwMode="auto">
          <a:xfrm>
            <a:off x="5676900" y="3702050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1" name="CaixaDeTexto 64"/>
          <p:cNvSpPr txBox="1">
            <a:spLocks noChangeArrowheads="1"/>
          </p:cNvSpPr>
          <p:nvPr/>
        </p:nvSpPr>
        <p:spPr bwMode="auto">
          <a:xfrm>
            <a:off x="5676900" y="4743450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2" name="CaixaDeTexto 67"/>
          <p:cNvSpPr txBox="1">
            <a:spLocks noChangeArrowheads="1"/>
          </p:cNvSpPr>
          <p:nvPr/>
        </p:nvSpPr>
        <p:spPr bwMode="auto">
          <a:xfrm>
            <a:off x="266700" y="25384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3" name="CaixaDeTexto 68"/>
          <p:cNvSpPr txBox="1">
            <a:spLocks noChangeArrowheads="1"/>
          </p:cNvSpPr>
          <p:nvPr/>
        </p:nvSpPr>
        <p:spPr bwMode="auto">
          <a:xfrm>
            <a:off x="266700" y="3702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4" name="CaixaDeTexto 69"/>
          <p:cNvSpPr txBox="1">
            <a:spLocks noChangeArrowheads="1"/>
          </p:cNvSpPr>
          <p:nvPr/>
        </p:nvSpPr>
        <p:spPr bwMode="auto">
          <a:xfrm>
            <a:off x="266700" y="47434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5" name="CaixaDeTexto 71"/>
          <p:cNvSpPr txBox="1">
            <a:spLocks noChangeArrowheads="1"/>
          </p:cNvSpPr>
          <p:nvPr/>
        </p:nvSpPr>
        <p:spPr bwMode="auto">
          <a:xfrm>
            <a:off x="7739063" y="4421188"/>
            <a:ext cx="1870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  <p:sp>
        <p:nvSpPr>
          <p:cNvPr id="4126" name="CaixaDeTexto 30"/>
          <p:cNvSpPr txBox="1">
            <a:spLocks noChangeArrowheads="1"/>
          </p:cNvSpPr>
          <p:nvPr/>
        </p:nvSpPr>
        <p:spPr bwMode="auto">
          <a:xfrm>
            <a:off x="274638" y="58007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aixaDeTexto 1"/>
          <p:cNvSpPr txBox="1">
            <a:spLocks noChangeArrowheads="1"/>
          </p:cNvSpPr>
          <p:nvPr/>
        </p:nvSpPr>
        <p:spPr bwMode="auto">
          <a:xfrm>
            <a:off x="455612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3" name="CaixaDeTexto 2"/>
          <p:cNvSpPr txBox="1">
            <a:spLocks noChangeArrowheads="1"/>
          </p:cNvSpPr>
          <p:nvPr/>
        </p:nvSpPr>
        <p:spPr bwMode="auto">
          <a:xfrm>
            <a:off x="4572000" y="2566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4" name="CaixaDeTexto 3"/>
          <p:cNvSpPr txBox="1">
            <a:spLocks noChangeArrowheads="1"/>
          </p:cNvSpPr>
          <p:nvPr/>
        </p:nvSpPr>
        <p:spPr bwMode="auto">
          <a:xfrm>
            <a:off x="4556125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5" name="CaixaDeTexto 4"/>
          <p:cNvSpPr txBox="1">
            <a:spLocks noChangeArrowheads="1"/>
          </p:cNvSpPr>
          <p:nvPr/>
        </p:nvSpPr>
        <p:spPr bwMode="auto">
          <a:xfrm>
            <a:off x="455612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6" name="CaixaDeTexto 6"/>
          <p:cNvSpPr txBox="1">
            <a:spLocks noChangeArrowheads="1"/>
          </p:cNvSpPr>
          <p:nvPr/>
        </p:nvSpPr>
        <p:spPr bwMode="auto">
          <a:xfrm>
            <a:off x="3467100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7" name="CaixaDeTexto 7"/>
          <p:cNvSpPr txBox="1">
            <a:spLocks noChangeArrowheads="1"/>
          </p:cNvSpPr>
          <p:nvPr/>
        </p:nvSpPr>
        <p:spPr bwMode="auto">
          <a:xfrm>
            <a:off x="3482975" y="2566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8" name="CaixaDeTexto 8"/>
          <p:cNvSpPr txBox="1">
            <a:spLocks noChangeArrowheads="1"/>
          </p:cNvSpPr>
          <p:nvPr/>
        </p:nvSpPr>
        <p:spPr bwMode="auto">
          <a:xfrm>
            <a:off x="3467100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9" name="CaixaDeTexto 9"/>
          <p:cNvSpPr txBox="1">
            <a:spLocks noChangeArrowheads="1"/>
          </p:cNvSpPr>
          <p:nvPr/>
        </p:nvSpPr>
        <p:spPr bwMode="auto">
          <a:xfrm>
            <a:off x="346710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0" name="CaixaDeTexto 11"/>
          <p:cNvSpPr txBox="1">
            <a:spLocks noChangeArrowheads="1"/>
          </p:cNvSpPr>
          <p:nvPr/>
        </p:nvSpPr>
        <p:spPr bwMode="auto">
          <a:xfrm>
            <a:off x="237807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1" name="CaixaDeTexto 12"/>
          <p:cNvSpPr txBox="1">
            <a:spLocks noChangeArrowheads="1"/>
          </p:cNvSpPr>
          <p:nvPr/>
        </p:nvSpPr>
        <p:spPr bwMode="auto">
          <a:xfrm>
            <a:off x="2393950" y="2566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2" name="CaixaDeTexto 13"/>
          <p:cNvSpPr txBox="1">
            <a:spLocks noChangeArrowheads="1"/>
          </p:cNvSpPr>
          <p:nvPr/>
        </p:nvSpPr>
        <p:spPr bwMode="auto">
          <a:xfrm>
            <a:off x="2378075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3" name="CaixaDeTexto 14"/>
          <p:cNvSpPr txBox="1">
            <a:spLocks noChangeArrowheads="1"/>
          </p:cNvSpPr>
          <p:nvPr/>
        </p:nvSpPr>
        <p:spPr bwMode="auto">
          <a:xfrm>
            <a:off x="2378075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4" name="CaixaDeTexto 15"/>
          <p:cNvSpPr txBox="1">
            <a:spLocks noChangeArrowheads="1"/>
          </p:cNvSpPr>
          <p:nvPr/>
        </p:nvSpPr>
        <p:spPr bwMode="auto">
          <a:xfrm>
            <a:off x="2378075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5" name="CaixaDeTexto 16"/>
          <p:cNvSpPr txBox="1">
            <a:spLocks noChangeArrowheads="1"/>
          </p:cNvSpPr>
          <p:nvPr/>
        </p:nvSpPr>
        <p:spPr bwMode="auto">
          <a:xfrm>
            <a:off x="1289050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6" name="CaixaDeTexto 17"/>
          <p:cNvSpPr txBox="1">
            <a:spLocks noChangeArrowheads="1"/>
          </p:cNvSpPr>
          <p:nvPr/>
        </p:nvSpPr>
        <p:spPr bwMode="auto">
          <a:xfrm>
            <a:off x="1304925" y="2566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7" name="CaixaDeTexto 18"/>
          <p:cNvSpPr txBox="1">
            <a:spLocks noChangeArrowheads="1"/>
          </p:cNvSpPr>
          <p:nvPr/>
        </p:nvSpPr>
        <p:spPr bwMode="auto">
          <a:xfrm>
            <a:off x="1289050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8" name="CaixaDeTexto 19"/>
          <p:cNvSpPr txBox="1">
            <a:spLocks noChangeArrowheads="1"/>
          </p:cNvSpPr>
          <p:nvPr/>
        </p:nvSpPr>
        <p:spPr bwMode="auto">
          <a:xfrm>
            <a:off x="1289050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39" name="CaixaDeTexto 20"/>
          <p:cNvSpPr txBox="1">
            <a:spLocks noChangeArrowheads="1"/>
          </p:cNvSpPr>
          <p:nvPr/>
        </p:nvSpPr>
        <p:spPr bwMode="auto">
          <a:xfrm>
            <a:off x="1289050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0" name="CaixaDeTexto 21"/>
          <p:cNvSpPr txBox="1">
            <a:spLocks noChangeArrowheads="1"/>
          </p:cNvSpPr>
          <p:nvPr/>
        </p:nvSpPr>
        <p:spPr bwMode="auto">
          <a:xfrm>
            <a:off x="6624638" y="14462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1" name="CaixaDeTexto 22"/>
          <p:cNvSpPr txBox="1">
            <a:spLocks noChangeArrowheads="1"/>
          </p:cNvSpPr>
          <p:nvPr/>
        </p:nvSpPr>
        <p:spPr bwMode="auto">
          <a:xfrm>
            <a:off x="6575425" y="25669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2" name="CaixaDeTexto 23"/>
          <p:cNvSpPr txBox="1">
            <a:spLocks noChangeArrowheads="1"/>
          </p:cNvSpPr>
          <p:nvPr/>
        </p:nvSpPr>
        <p:spPr bwMode="auto">
          <a:xfrm>
            <a:off x="6557963" y="36020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3" name="CaixaDeTexto 24"/>
          <p:cNvSpPr txBox="1">
            <a:spLocks noChangeArrowheads="1"/>
          </p:cNvSpPr>
          <p:nvPr/>
        </p:nvSpPr>
        <p:spPr bwMode="auto">
          <a:xfrm>
            <a:off x="6624638" y="469106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4" name="CaixaDeTexto 26"/>
          <p:cNvSpPr txBox="1">
            <a:spLocks noChangeArrowheads="1"/>
          </p:cNvSpPr>
          <p:nvPr/>
        </p:nvSpPr>
        <p:spPr bwMode="auto">
          <a:xfrm>
            <a:off x="5619750" y="14462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5" name="CaixaDeTexto 27"/>
          <p:cNvSpPr txBox="1">
            <a:spLocks noChangeArrowheads="1"/>
          </p:cNvSpPr>
          <p:nvPr/>
        </p:nvSpPr>
        <p:spPr bwMode="auto">
          <a:xfrm>
            <a:off x="5635625" y="256698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6" name="CaixaDeTexto 28"/>
          <p:cNvSpPr txBox="1">
            <a:spLocks noChangeArrowheads="1"/>
          </p:cNvSpPr>
          <p:nvPr/>
        </p:nvSpPr>
        <p:spPr bwMode="auto">
          <a:xfrm>
            <a:off x="5619750" y="36687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7" name="CaixaDeTexto 29"/>
          <p:cNvSpPr txBox="1">
            <a:spLocks noChangeArrowheads="1"/>
          </p:cNvSpPr>
          <p:nvPr/>
        </p:nvSpPr>
        <p:spPr bwMode="auto">
          <a:xfrm>
            <a:off x="5619750" y="466883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8" name="CaixaDeTexto 31"/>
          <p:cNvSpPr txBox="1">
            <a:spLocks noChangeArrowheads="1"/>
          </p:cNvSpPr>
          <p:nvPr/>
        </p:nvSpPr>
        <p:spPr bwMode="auto">
          <a:xfrm>
            <a:off x="3490913" y="573563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49" name="CaixaDeTexto 32"/>
          <p:cNvSpPr txBox="1">
            <a:spLocks noChangeArrowheads="1"/>
          </p:cNvSpPr>
          <p:nvPr/>
        </p:nvSpPr>
        <p:spPr bwMode="auto">
          <a:xfrm>
            <a:off x="223838" y="256698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50" name="CaixaDeTexto 33"/>
          <p:cNvSpPr txBox="1">
            <a:spLocks noChangeArrowheads="1"/>
          </p:cNvSpPr>
          <p:nvPr/>
        </p:nvSpPr>
        <p:spPr bwMode="auto">
          <a:xfrm>
            <a:off x="207963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51" name="CaixaDeTexto 34"/>
          <p:cNvSpPr txBox="1">
            <a:spLocks noChangeArrowheads="1"/>
          </p:cNvSpPr>
          <p:nvPr/>
        </p:nvSpPr>
        <p:spPr bwMode="auto">
          <a:xfrm>
            <a:off x="207963" y="46688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52" name="CaixaDeTexto 35"/>
          <p:cNvSpPr txBox="1">
            <a:spLocks noChangeArrowheads="1"/>
          </p:cNvSpPr>
          <p:nvPr/>
        </p:nvSpPr>
        <p:spPr bwMode="auto">
          <a:xfrm>
            <a:off x="207963" y="57356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53" name="CaixaDeTexto 36"/>
          <p:cNvSpPr txBox="1">
            <a:spLocks noChangeArrowheads="1"/>
          </p:cNvSpPr>
          <p:nvPr/>
        </p:nvSpPr>
        <p:spPr bwMode="auto">
          <a:xfrm>
            <a:off x="7705725" y="5340350"/>
            <a:ext cx="1870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aixaDeTexto 1"/>
          <p:cNvSpPr txBox="1">
            <a:spLocks noChangeArrowheads="1"/>
          </p:cNvSpPr>
          <p:nvPr/>
        </p:nvSpPr>
        <p:spPr bwMode="auto">
          <a:xfrm>
            <a:off x="4556125" y="14462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47" name="CaixaDeTexto 2"/>
          <p:cNvSpPr txBox="1">
            <a:spLocks noChangeArrowheads="1"/>
          </p:cNvSpPr>
          <p:nvPr/>
        </p:nvSpPr>
        <p:spPr bwMode="auto">
          <a:xfrm>
            <a:off x="4579938" y="25717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48" name="CaixaDeTexto 3"/>
          <p:cNvSpPr txBox="1">
            <a:spLocks noChangeArrowheads="1"/>
          </p:cNvSpPr>
          <p:nvPr/>
        </p:nvSpPr>
        <p:spPr bwMode="auto">
          <a:xfrm>
            <a:off x="4579938" y="36417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49" name="CaixaDeTexto 4"/>
          <p:cNvSpPr txBox="1">
            <a:spLocks noChangeArrowheads="1"/>
          </p:cNvSpPr>
          <p:nvPr/>
        </p:nvSpPr>
        <p:spPr bwMode="auto">
          <a:xfrm>
            <a:off x="4579938" y="475456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0" name="CaixaDeTexto 5"/>
          <p:cNvSpPr txBox="1">
            <a:spLocks noChangeArrowheads="1"/>
          </p:cNvSpPr>
          <p:nvPr/>
        </p:nvSpPr>
        <p:spPr bwMode="auto">
          <a:xfrm>
            <a:off x="4556125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1" name="CaixaDeTexto 6"/>
          <p:cNvSpPr txBox="1">
            <a:spLocks noChangeArrowheads="1"/>
          </p:cNvSpPr>
          <p:nvPr/>
        </p:nvSpPr>
        <p:spPr bwMode="auto">
          <a:xfrm>
            <a:off x="5643563" y="577532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2" name="CaixaDeTexto 7"/>
          <p:cNvSpPr txBox="1">
            <a:spLocks noChangeArrowheads="1"/>
          </p:cNvSpPr>
          <p:nvPr/>
        </p:nvSpPr>
        <p:spPr bwMode="auto">
          <a:xfrm>
            <a:off x="3490913" y="257175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3" name="CaixaDeTexto 8"/>
          <p:cNvSpPr txBox="1">
            <a:spLocks noChangeArrowheads="1"/>
          </p:cNvSpPr>
          <p:nvPr/>
        </p:nvSpPr>
        <p:spPr bwMode="auto">
          <a:xfrm>
            <a:off x="3490913" y="364172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4" name="CaixaDeTexto 9"/>
          <p:cNvSpPr txBox="1">
            <a:spLocks noChangeArrowheads="1"/>
          </p:cNvSpPr>
          <p:nvPr/>
        </p:nvSpPr>
        <p:spPr bwMode="auto">
          <a:xfrm>
            <a:off x="3490913" y="475456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5" name="CaixaDeTexto 10"/>
          <p:cNvSpPr txBox="1">
            <a:spLocks noChangeArrowheads="1"/>
          </p:cNvSpPr>
          <p:nvPr/>
        </p:nvSpPr>
        <p:spPr bwMode="auto">
          <a:xfrm>
            <a:off x="3467100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6" name="CaixaDeTexto 12"/>
          <p:cNvSpPr txBox="1">
            <a:spLocks noChangeArrowheads="1"/>
          </p:cNvSpPr>
          <p:nvPr/>
        </p:nvSpPr>
        <p:spPr bwMode="auto">
          <a:xfrm>
            <a:off x="2401888" y="257175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7" name="CaixaDeTexto 13"/>
          <p:cNvSpPr txBox="1">
            <a:spLocks noChangeArrowheads="1"/>
          </p:cNvSpPr>
          <p:nvPr/>
        </p:nvSpPr>
        <p:spPr bwMode="auto">
          <a:xfrm>
            <a:off x="2401888" y="364172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8" name="CaixaDeTexto 14"/>
          <p:cNvSpPr txBox="1">
            <a:spLocks noChangeArrowheads="1"/>
          </p:cNvSpPr>
          <p:nvPr/>
        </p:nvSpPr>
        <p:spPr bwMode="auto">
          <a:xfrm>
            <a:off x="2401888" y="475456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59" name="CaixaDeTexto 15"/>
          <p:cNvSpPr txBox="1">
            <a:spLocks noChangeArrowheads="1"/>
          </p:cNvSpPr>
          <p:nvPr/>
        </p:nvSpPr>
        <p:spPr bwMode="auto">
          <a:xfrm>
            <a:off x="2378075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0" name="CaixaDeTexto 17"/>
          <p:cNvSpPr txBox="1">
            <a:spLocks noChangeArrowheads="1"/>
          </p:cNvSpPr>
          <p:nvPr/>
        </p:nvSpPr>
        <p:spPr bwMode="auto">
          <a:xfrm>
            <a:off x="1312863" y="2571750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1" name="CaixaDeTexto 18"/>
          <p:cNvSpPr txBox="1">
            <a:spLocks noChangeArrowheads="1"/>
          </p:cNvSpPr>
          <p:nvPr/>
        </p:nvSpPr>
        <p:spPr bwMode="auto">
          <a:xfrm>
            <a:off x="1312863" y="3641725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2" name="CaixaDeTexto 19"/>
          <p:cNvSpPr txBox="1">
            <a:spLocks noChangeArrowheads="1"/>
          </p:cNvSpPr>
          <p:nvPr/>
        </p:nvSpPr>
        <p:spPr bwMode="auto">
          <a:xfrm>
            <a:off x="1312863" y="475456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3" name="CaixaDeTexto 20"/>
          <p:cNvSpPr txBox="1">
            <a:spLocks noChangeArrowheads="1"/>
          </p:cNvSpPr>
          <p:nvPr/>
        </p:nvSpPr>
        <p:spPr bwMode="auto">
          <a:xfrm>
            <a:off x="1289050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4" name="CaixaDeTexto 21"/>
          <p:cNvSpPr txBox="1">
            <a:spLocks noChangeArrowheads="1"/>
          </p:cNvSpPr>
          <p:nvPr/>
        </p:nvSpPr>
        <p:spPr bwMode="auto">
          <a:xfrm>
            <a:off x="6645275" y="14493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5" name="CaixaDeTexto 22"/>
          <p:cNvSpPr txBox="1">
            <a:spLocks noChangeArrowheads="1"/>
          </p:cNvSpPr>
          <p:nvPr/>
        </p:nvSpPr>
        <p:spPr bwMode="auto">
          <a:xfrm>
            <a:off x="6670675" y="26114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6" name="CaixaDeTexto 23"/>
          <p:cNvSpPr txBox="1">
            <a:spLocks noChangeArrowheads="1"/>
          </p:cNvSpPr>
          <p:nvPr/>
        </p:nvSpPr>
        <p:spPr bwMode="auto">
          <a:xfrm>
            <a:off x="6645275" y="364172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7" name="CaixaDeTexto 24"/>
          <p:cNvSpPr txBox="1">
            <a:spLocks noChangeArrowheads="1"/>
          </p:cNvSpPr>
          <p:nvPr/>
        </p:nvSpPr>
        <p:spPr bwMode="auto">
          <a:xfrm>
            <a:off x="6645275" y="4708525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8" name="CaixaDeTexto 26"/>
          <p:cNvSpPr txBox="1">
            <a:spLocks noChangeArrowheads="1"/>
          </p:cNvSpPr>
          <p:nvPr/>
        </p:nvSpPr>
        <p:spPr bwMode="auto">
          <a:xfrm>
            <a:off x="5619750" y="14462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69" name="CaixaDeTexto 27"/>
          <p:cNvSpPr txBox="1">
            <a:spLocks noChangeArrowheads="1"/>
          </p:cNvSpPr>
          <p:nvPr/>
        </p:nvSpPr>
        <p:spPr bwMode="auto">
          <a:xfrm>
            <a:off x="5643563" y="2571750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0" name="CaixaDeTexto 28"/>
          <p:cNvSpPr txBox="1">
            <a:spLocks noChangeArrowheads="1"/>
          </p:cNvSpPr>
          <p:nvPr/>
        </p:nvSpPr>
        <p:spPr bwMode="auto">
          <a:xfrm>
            <a:off x="5643563" y="3641725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1" name="CaixaDeTexto 29"/>
          <p:cNvSpPr txBox="1">
            <a:spLocks noChangeArrowheads="1"/>
          </p:cNvSpPr>
          <p:nvPr/>
        </p:nvSpPr>
        <p:spPr bwMode="auto">
          <a:xfrm>
            <a:off x="5643563" y="4754563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2" name="CaixaDeTexto 32"/>
          <p:cNvSpPr txBox="1">
            <a:spLocks noChangeArrowheads="1"/>
          </p:cNvSpPr>
          <p:nvPr/>
        </p:nvSpPr>
        <p:spPr bwMode="auto">
          <a:xfrm>
            <a:off x="233363" y="25717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3" name="CaixaDeTexto 33"/>
          <p:cNvSpPr txBox="1">
            <a:spLocks noChangeArrowheads="1"/>
          </p:cNvSpPr>
          <p:nvPr/>
        </p:nvSpPr>
        <p:spPr bwMode="auto">
          <a:xfrm>
            <a:off x="233363" y="364172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4" name="CaixaDeTexto 34"/>
          <p:cNvSpPr txBox="1">
            <a:spLocks noChangeArrowheads="1"/>
          </p:cNvSpPr>
          <p:nvPr/>
        </p:nvSpPr>
        <p:spPr bwMode="auto">
          <a:xfrm>
            <a:off x="233363" y="475456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5" name="CaixaDeTexto 35"/>
          <p:cNvSpPr txBox="1">
            <a:spLocks noChangeArrowheads="1"/>
          </p:cNvSpPr>
          <p:nvPr/>
        </p:nvSpPr>
        <p:spPr bwMode="auto">
          <a:xfrm>
            <a:off x="207963" y="5768975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76" name="CaixaDeTexto 36"/>
          <p:cNvSpPr txBox="1">
            <a:spLocks noChangeArrowheads="1"/>
          </p:cNvSpPr>
          <p:nvPr/>
        </p:nvSpPr>
        <p:spPr bwMode="auto">
          <a:xfrm>
            <a:off x="7697788" y="5448300"/>
            <a:ext cx="1870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aixaDeTexto 2"/>
          <p:cNvSpPr txBox="1">
            <a:spLocks noChangeArrowheads="1"/>
          </p:cNvSpPr>
          <p:nvPr/>
        </p:nvSpPr>
        <p:spPr bwMode="auto">
          <a:xfrm>
            <a:off x="4613275" y="2312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1" name="CaixaDeTexto 3"/>
          <p:cNvSpPr txBox="1">
            <a:spLocks noChangeArrowheads="1"/>
          </p:cNvSpPr>
          <p:nvPr/>
        </p:nvSpPr>
        <p:spPr bwMode="auto">
          <a:xfrm>
            <a:off x="4613275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2" name="CaixaDeTexto 4"/>
          <p:cNvSpPr txBox="1">
            <a:spLocks noChangeArrowheads="1"/>
          </p:cNvSpPr>
          <p:nvPr/>
        </p:nvSpPr>
        <p:spPr bwMode="auto">
          <a:xfrm>
            <a:off x="4597400" y="41402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3" name="CaixaDeTexto 5"/>
          <p:cNvSpPr txBox="1">
            <a:spLocks noChangeArrowheads="1"/>
          </p:cNvSpPr>
          <p:nvPr/>
        </p:nvSpPr>
        <p:spPr bwMode="auto">
          <a:xfrm>
            <a:off x="4597400" y="505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4" name="CaixaDeTexto 7"/>
          <p:cNvSpPr txBox="1">
            <a:spLocks noChangeArrowheads="1"/>
          </p:cNvSpPr>
          <p:nvPr/>
        </p:nvSpPr>
        <p:spPr bwMode="auto">
          <a:xfrm>
            <a:off x="3524250" y="2312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5" name="CaixaDeTexto 8"/>
          <p:cNvSpPr txBox="1">
            <a:spLocks noChangeArrowheads="1"/>
          </p:cNvSpPr>
          <p:nvPr/>
        </p:nvSpPr>
        <p:spPr bwMode="auto">
          <a:xfrm>
            <a:off x="3524250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6" name="CaixaDeTexto 9"/>
          <p:cNvSpPr txBox="1">
            <a:spLocks noChangeArrowheads="1"/>
          </p:cNvSpPr>
          <p:nvPr/>
        </p:nvSpPr>
        <p:spPr bwMode="auto">
          <a:xfrm>
            <a:off x="3508375" y="41402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7" name="CaixaDeTexto 10"/>
          <p:cNvSpPr txBox="1">
            <a:spLocks noChangeArrowheads="1"/>
          </p:cNvSpPr>
          <p:nvPr/>
        </p:nvSpPr>
        <p:spPr bwMode="auto">
          <a:xfrm>
            <a:off x="3508375" y="505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8" name="CaixaDeTexto 12"/>
          <p:cNvSpPr txBox="1">
            <a:spLocks noChangeArrowheads="1"/>
          </p:cNvSpPr>
          <p:nvPr/>
        </p:nvSpPr>
        <p:spPr bwMode="auto">
          <a:xfrm>
            <a:off x="2435225" y="231298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79" name="CaixaDeTexto 13"/>
          <p:cNvSpPr txBox="1">
            <a:spLocks noChangeArrowheads="1"/>
          </p:cNvSpPr>
          <p:nvPr/>
        </p:nvSpPr>
        <p:spPr bwMode="auto">
          <a:xfrm>
            <a:off x="2435225" y="322738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0" name="CaixaDeTexto 14"/>
          <p:cNvSpPr txBox="1">
            <a:spLocks noChangeArrowheads="1"/>
          </p:cNvSpPr>
          <p:nvPr/>
        </p:nvSpPr>
        <p:spPr bwMode="auto">
          <a:xfrm>
            <a:off x="2419350" y="41402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1" name="CaixaDeTexto 15"/>
          <p:cNvSpPr txBox="1">
            <a:spLocks noChangeArrowheads="1"/>
          </p:cNvSpPr>
          <p:nvPr/>
        </p:nvSpPr>
        <p:spPr bwMode="auto">
          <a:xfrm>
            <a:off x="2419350" y="505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2" name="CaixaDeTexto 17"/>
          <p:cNvSpPr txBox="1">
            <a:spLocks noChangeArrowheads="1"/>
          </p:cNvSpPr>
          <p:nvPr/>
        </p:nvSpPr>
        <p:spPr bwMode="auto">
          <a:xfrm>
            <a:off x="1346200" y="231298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3" name="CaixaDeTexto 18"/>
          <p:cNvSpPr txBox="1">
            <a:spLocks noChangeArrowheads="1"/>
          </p:cNvSpPr>
          <p:nvPr/>
        </p:nvSpPr>
        <p:spPr bwMode="auto">
          <a:xfrm>
            <a:off x="1346200" y="3227388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4" name="CaixaDeTexto 19"/>
          <p:cNvSpPr txBox="1">
            <a:spLocks noChangeArrowheads="1"/>
          </p:cNvSpPr>
          <p:nvPr/>
        </p:nvSpPr>
        <p:spPr bwMode="auto">
          <a:xfrm>
            <a:off x="1330325" y="41402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5" name="CaixaDeTexto 20"/>
          <p:cNvSpPr txBox="1">
            <a:spLocks noChangeArrowheads="1"/>
          </p:cNvSpPr>
          <p:nvPr/>
        </p:nvSpPr>
        <p:spPr bwMode="auto">
          <a:xfrm>
            <a:off x="1330325" y="505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6" name="CaixaDeTexto 21"/>
          <p:cNvSpPr txBox="1">
            <a:spLocks noChangeArrowheads="1"/>
          </p:cNvSpPr>
          <p:nvPr/>
        </p:nvSpPr>
        <p:spPr bwMode="auto">
          <a:xfrm>
            <a:off x="6616700" y="137953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7" name="CaixaDeTexto 22"/>
          <p:cNvSpPr txBox="1">
            <a:spLocks noChangeArrowheads="1"/>
          </p:cNvSpPr>
          <p:nvPr/>
        </p:nvSpPr>
        <p:spPr bwMode="auto">
          <a:xfrm>
            <a:off x="6616700" y="23129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8" name="CaixaDeTexto 23"/>
          <p:cNvSpPr txBox="1">
            <a:spLocks noChangeArrowheads="1"/>
          </p:cNvSpPr>
          <p:nvPr/>
        </p:nvSpPr>
        <p:spPr bwMode="auto">
          <a:xfrm>
            <a:off x="6616700" y="3227388"/>
            <a:ext cx="9144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89" name="CaixaDeTexto 24"/>
          <p:cNvSpPr txBox="1">
            <a:spLocks noChangeArrowheads="1"/>
          </p:cNvSpPr>
          <p:nvPr/>
        </p:nvSpPr>
        <p:spPr bwMode="auto">
          <a:xfrm>
            <a:off x="6600825" y="414020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0" name="CaixaDeTexto 25"/>
          <p:cNvSpPr txBox="1">
            <a:spLocks noChangeArrowheads="1"/>
          </p:cNvSpPr>
          <p:nvPr/>
        </p:nvSpPr>
        <p:spPr bwMode="auto">
          <a:xfrm>
            <a:off x="6600825" y="50530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1" name="CaixaDeTexto 26"/>
          <p:cNvSpPr txBox="1">
            <a:spLocks noChangeArrowheads="1"/>
          </p:cNvSpPr>
          <p:nvPr/>
        </p:nvSpPr>
        <p:spPr bwMode="auto">
          <a:xfrm>
            <a:off x="1346200" y="5965825"/>
            <a:ext cx="923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2" name="CaixaDeTexto 27"/>
          <p:cNvSpPr txBox="1">
            <a:spLocks noChangeArrowheads="1"/>
          </p:cNvSpPr>
          <p:nvPr/>
        </p:nvSpPr>
        <p:spPr bwMode="auto">
          <a:xfrm>
            <a:off x="5676900" y="2312988"/>
            <a:ext cx="923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3" name="CaixaDeTexto 28"/>
          <p:cNvSpPr txBox="1">
            <a:spLocks noChangeArrowheads="1"/>
          </p:cNvSpPr>
          <p:nvPr/>
        </p:nvSpPr>
        <p:spPr bwMode="auto">
          <a:xfrm>
            <a:off x="5676900" y="3227388"/>
            <a:ext cx="9239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4" name="CaixaDeTexto 29"/>
          <p:cNvSpPr txBox="1">
            <a:spLocks noChangeArrowheads="1"/>
          </p:cNvSpPr>
          <p:nvPr/>
        </p:nvSpPr>
        <p:spPr bwMode="auto">
          <a:xfrm>
            <a:off x="5661025" y="4140200"/>
            <a:ext cx="9223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5" name="CaixaDeTexto 30"/>
          <p:cNvSpPr txBox="1">
            <a:spLocks noChangeArrowheads="1"/>
          </p:cNvSpPr>
          <p:nvPr/>
        </p:nvSpPr>
        <p:spPr bwMode="auto">
          <a:xfrm>
            <a:off x="5661025" y="50530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6" name="CaixaDeTexto 32"/>
          <p:cNvSpPr txBox="1">
            <a:spLocks noChangeArrowheads="1"/>
          </p:cNvSpPr>
          <p:nvPr/>
        </p:nvSpPr>
        <p:spPr bwMode="auto">
          <a:xfrm>
            <a:off x="266700" y="23129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7" name="CaixaDeTexto 33"/>
          <p:cNvSpPr txBox="1">
            <a:spLocks noChangeArrowheads="1"/>
          </p:cNvSpPr>
          <p:nvPr/>
        </p:nvSpPr>
        <p:spPr bwMode="auto">
          <a:xfrm>
            <a:off x="266700" y="32273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8" name="CaixaDeTexto 34"/>
          <p:cNvSpPr txBox="1">
            <a:spLocks noChangeArrowheads="1"/>
          </p:cNvSpPr>
          <p:nvPr/>
        </p:nvSpPr>
        <p:spPr bwMode="auto">
          <a:xfrm>
            <a:off x="249238" y="41402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99" name="CaixaDeTexto 35"/>
          <p:cNvSpPr txBox="1">
            <a:spLocks noChangeArrowheads="1"/>
          </p:cNvSpPr>
          <p:nvPr/>
        </p:nvSpPr>
        <p:spPr bwMode="auto">
          <a:xfrm>
            <a:off x="249238" y="50530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200" name="CaixaDeTexto 42"/>
          <p:cNvSpPr txBox="1">
            <a:spLocks noChangeArrowheads="1"/>
          </p:cNvSpPr>
          <p:nvPr/>
        </p:nvSpPr>
        <p:spPr bwMode="auto">
          <a:xfrm>
            <a:off x="249238" y="598646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201" name="CaixaDeTexto 43"/>
          <p:cNvSpPr txBox="1">
            <a:spLocks noChangeArrowheads="1"/>
          </p:cNvSpPr>
          <p:nvPr/>
        </p:nvSpPr>
        <p:spPr bwMode="auto">
          <a:xfrm>
            <a:off x="7821613" y="5719763"/>
            <a:ext cx="1871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aixaDeTexto 1"/>
          <p:cNvSpPr txBox="1">
            <a:spLocks noChangeArrowheads="1"/>
          </p:cNvSpPr>
          <p:nvPr/>
        </p:nvSpPr>
        <p:spPr bwMode="auto">
          <a:xfrm>
            <a:off x="4605338" y="1416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5" name="CaixaDeTexto 2"/>
          <p:cNvSpPr txBox="1">
            <a:spLocks noChangeArrowheads="1"/>
          </p:cNvSpPr>
          <p:nvPr/>
        </p:nvSpPr>
        <p:spPr bwMode="auto">
          <a:xfrm>
            <a:off x="4621213" y="257968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6" name="CaixaDeTexto 3"/>
          <p:cNvSpPr txBox="1">
            <a:spLocks noChangeArrowheads="1"/>
          </p:cNvSpPr>
          <p:nvPr/>
        </p:nvSpPr>
        <p:spPr bwMode="auto">
          <a:xfrm>
            <a:off x="4621213" y="36687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7" name="CaixaDeTexto 4"/>
          <p:cNvSpPr txBox="1">
            <a:spLocks noChangeArrowheads="1"/>
          </p:cNvSpPr>
          <p:nvPr/>
        </p:nvSpPr>
        <p:spPr bwMode="auto">
          <a:xfrm>
            <a:off x="4621213" y="47355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8" name="CaixaDeTexto 6"/>
          <p:cNvSpPr txBox="1">
            <a:spLocks noChangeArrowheads="1"/>
          </p:cNvSpPr>
          <p:nvPr/>
        </p:nvSpPr>
        <p:spPr bwMode="auto">
          <a:xfrm>
            <a:off x="3516313" y="1416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9" name="CaixaDeTexto 7"/>
          <p:cNvSpPr txBox="1">
            <a:spLocks noChangeArrowheads="1"/>
          </p:cNvSpPr>
          <p:nvPr/>
        </p:nvSpPr>
        <p:spPr bwMode="auto">
          <a:xfrm>
            <a:off x="3532188" y="257968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0" name="CaixaDeTexto 8"/>
          <p:cNvSpPr txBox="1">
            <a:spLocks noChangeArrowheads="1"/>
          </p:cNvSpPr>
          <p:nvPr/>
        </p:nvSpPr>
        <p:spPr bwMode="auto">
          <a:xfrm>
            <a:off x="3532188" y="36687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1" name="CaixaDeTexto 9"/>
          <p:cNvSpPr txBox="1">
            <a:spLocks noChangeArrowheads="1"/>
          </p:cNvSpPr>
          <p:nvPr/>
        </p:nvSpPr>
        <p:spPr bwMode="auto">
          <a:xfrm>
            <a:off x="3532188" y="47355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2" name="CaixaDeTexto 11"/>
          <p:cNvSpPr txBox="1">
            <a:spLocks noChangeArrowheads="1"/>
          </p:cNvSpPr>
          <p:nvPr/>
        </p:nvSpPr>
        <p:spPr bwMode="auto">
          <a:xfrm>
            <a:off x="2427288" y="141605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3" name="CaixaDeTexto 12"/>
          <p:cNvSpPr txBox="1">
            <a:spLocks noChangeArrowheads="1"/>
          </p:cNvSpPr>
          <p:nvPr/>
        </p:nvSpPr>
        <p:spPr bwMode="auto">
          <a:xfrm>
            <a:off x="2443163" y="2579688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4" name="CaixaDeTexto 13"/>
          <p:cNvSpPr txBox="1">
            <a:spLocks noChangeArrowheads="1"/>
          </p:cNvSpPr>
          <p:nvPr/>
        </p:nvSpPr>
        <p:spPr bwMode="auto">
          <a:xfrm>
            <a:off x="2443163" y="36687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5" name="CaixaDeTexto 14"/>
          <p:cNvSpPr txBox="1">
            <a:spLocks noChangeArrowheads="1"/>
          </p:cNvSpPr>
          <p:nvPr/>
        </p:nvSpPr>
        <p:spPr bwMode="auto">
          <a:xfrm>
            <a:off x="2443163" y="47355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6" name="CaixaDeTexto 15"/>
          <p:cNvSpPr txBox="1">
            <a:spLocks noChangeArrowheads="1"/>
          </p:cNvSpPr>
          <p:nvPr/>
        </p:nvSpPr>
        <p:spPr bwMode="auto">
          <a:xfrm>
            <a:off x="2443163" y="580231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7" name="CaixaDeTexto 16"/>
          <p:cNvSpPr txBox="1">
            <a:spLocks noChangeArrowheads="1"/>
          </p:cNvSpPr>
          <p:nvPr/>
        </p:nvSpPr>
        <p:spPr bwMode="auto">
          <a:xfrm>
            <a:off x="3490913" y="5770563"/>
            <a:ext cx="1065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8" name="CaixaDeTexto 17"/>
          <p:cNvSpPr txBox="1">
            <a:spLocks noChangeArrowheads="1"/>
          </p:cNvSpPr>
          <p:nvPr/>
        </p:nvSpPr>
        <p:spPr bwMode="auto">
          <a:xfrm>
            <a:off x="1355725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09" name="CaixaDeTexto 18"/>
          <p:cNvSpPr txBox="1">
            <a:spLocks noChangeArrowheads="1"/>
          </p:cNvSpPr>
          <p:nvPr/>
        </p:nvSpPr>
        <p:spPr bwMode="auto">
          <a:xfrm>
            <a:off x="1355725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0" name="CaixaDeTexto 19"/>
          <p:cNvSpPr txBox="1">
            <a:spLocks noChangeArrowheads="1"/>
          </p:cNvSpPr>
          <p:nvPr/>
        </p:nvSpPr>
        <p:spPr bwMode="auto">
          <a:xfrm>
            <a:off x="1355725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1" name="CaixaDeTexto 20"/>
          <p:cNvSpPr txBox="1">
            <a:spLocks noChangeArrowheads="1"/>
          </p:cNvSpPr>
          <p:nvPr/>
        </p:nvSpPr>
        <p:spPr bwMode="auto">
          <a:xfrm>
            <a:off x="1355725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2" name="CaixaDeTexto 21"/>
          <p:cNvSpPr txBox="1">
            <a:spLocks noChangeArrowheads="1"/>
          </p:cNvSpPr>
          <p:nvPr/>
        </p:nvSpPr>
        <p:spPr bwMode="auto">
          <a:xfrm>
            <a:off x="6608763" y="1416050"/>
            <a:ext cx="914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3" name="CaixaDeTexto 22"/>
          <p:cNvSpPr txBox="1">
            <a:spLocks noChangeArrowheads="1"/>
          </p:cNvSpPr>
          <p:nvPr/>
        </p:nvSpPr>
        <p:spPr bwMode="auto">
          <a:xfrm>
            <a:off x="6624638" y="2579688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4" name="CaixaDeTexto 23"/>
          <p:cNvSpPr txBox="1">
            <a:spLocks noChangeArrowheads="1"/>
          </p:cNvSpPr>
          <p:nvPr/>
        </p:nvSpPr>
        <p:spPr bwMode="auto">
          <a:xfrm>
            <a:off x="6624638" y="36687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5" name="CaixaDeTexto 24"/>
          <p:cNvSpPr txBox="1">
            <a:spLocks noChangeArrowheads="1"/>
          </p:cNvSpPr>
          <p:nvPr/>
        </p:nvSpPr>
        <p:spPr bwMode="auto">
          <a:xfrm>
            <a:off x="6624638" y="4735513"/>
            <a:ext cx="9144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6" name="CaixaDeTexto 26"/>
          <p:cNvSpPr txBox="1">
            <a:spLocks noChangeArrowheads="1"/>
          </p:cNvSpPr>
          <p:nvPr/>
        </p:nvSpPr>
        <p:spPr bwMode="auto">
          <a:xfrm>
            <a:off x="5668963" y="1416050"/>
            <a:ext cx="9223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7" name="CaixaDeTexto 27"/>
          <p:cNvSpPr txBox="1">
            <a:spLocks noChangeArrowheads="1"/>
          </p:cNvSpPr>
          <p:nvPr/>
        </p:nvSpPr>
        <p:spPr bwMode="auto">
          <a:xfrm>
            <a:off x="5686425" y="2579688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8" name="CaixaDeTexto 28"/>
          <p:cNvSpPr txBox="1">
            <a:spLocks noChangeArrowheads="1"/>
          </p:cNvSpPr>
          <p:nvPr/>
        </p:nvSpPr>
        <p:spPr bwMode="auto">
          <a:xfrm>
            <a:off x="5686425" y="36687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19" name="CaixaDeTexto 29"/>
          <p:cNvSpPr txBox="1">
            <a:spLocks noChangeArrowheads="1"/>
          </p:cNvSpPr>
          <p:nvPr/>
        </p:nvSpPr>
        <p:spPr bwMode="auto">
          <a:xfrm>
            <a:off x="5686425" y="4735513"/>
            <a:ext cx="922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0" name="CaixaDeTexto 32"/>
          <p:cNvSpPr txBox="1">
            <a:spLocks noChangeArrowheads="1"/>
          </p:cNvSpPr>
          <p:nvPr/>
        </p:nvSpPr>
        <p:spPr bwMode="auto">
          <a:xfrm>
            <a:off x="274638" y="257968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1" name="CaixaDeTexto 33"/>
          <p:cNvSpPr txBox="1">
            <a:spLocks noChangeArrowheads="1"/>
          </p:cNvSpPr>
          <p:nvPr/>
        </p:nvSpPr>
        <p:spPr bwMode="auto">
          <a:xfrm>
            <a:off x="274638" y="36687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2" name="CaixaDeTexto 34"/>
          <p:cNvSpPr txBox="1">
            <a:spLocks noChangeArrowheads="1"/>
          </p:cNvSpPr>
          <p:nvPr/>
        </p:nvSpPr>
        <p:spPr bwMode="auto">
          <a:xfrm>
            <a:off x="274638" y="47355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3" name="CaixaDeTexto 35"/>
          <p:cNvSpPr txBox="1">
            <a:spLocks noChangeArrowheads="1"/>
          </p:cNvSpPr>
          <p:nvPr/>
        </p:nvSpPr>
        <p:spPr bwMode="auto">
          <a:xfrm>
            <a:off x="274638" y="58023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4" name="CaixaDeTexto 36"/>
          <p:cNvSpPr txBox="1">
            <a:spLocks noChangeArrowheads="1"/>
          </p:cNvSpPr>
          <p:nvPr/>
        </p:nvSpPr>
        <p:spPr bwMode="auto">
          <a:xfrm>
            <a:off x="7723188" y="5878513"/>
            <a:ext cx="1870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Anote aqui os lembretes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2236</Words>
  <Application>Microsoft Office PowerPoint</Application>
  <PresentationFormat>Papel A4 (210 x 297 mm)</PresentationFormat>
  <Paragraphs>377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Calibri</vt:lpstr>
      <vt:lpstr>Arial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Planner 2022</dc:title>
  <dc:creator>CFESS Brasillia</dc:creator>
  <cp:keywords>CFESS</cp:keywords>
  <cp:lastModifiedBy>Rafael Werkema</cp:lastModifiedBy>
  <cp:revision>18</cp:revision>
  <dcterms:created xsi:type="dcterms:W3CDTF">2021-01-07T17:02:02Z</dcterms:created>
  <dcterms:modified xsi:type="dcterms:W3CDTF">2021-12-08T20:51:25Z</dcterms:modified>
</cp:coreProperties>
</file>