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80" r:id="rId24"/>
    <p:sldId id="279" r:id="rId25"/>
  </p:sldIdLst>
  <p:sldSz cx="9906000" cy="6858000" type="A4"/>
  <p:notesSz cx="9144000" cy="6858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AB0B74-05E7-4321-9635-D5C8C196B204}" v="236" dt="2024-10-09T17:28:34.9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6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fael Werkema" userId="b39bc1ff-338a-4307-afa8-191e1d1a6edb" providerId="ADAL" clId="{31AB0B74-05E7-4321-9635-D5C8C196B204}"/>
    <pc:docChg chg="modSld">
      <pc:chgData name="Rafael Werkema" userId="b39bc1ff-338a-4307-afa8-191e1d1a6edb" providerId="ADAL" clId="{31AB0B74-05E7-4321-9635-D5C8C196B204}" dt="2024-10-09T17:28:55.308" v="264" actId="113"/>
      <pc:docMkLst>
        <pc:docMk/>
      </pc:docMkLst>
      <pc:sldChg chg="addSp modSp mod setBg">
        <pc:chgData name="Rafael Werkema" userId="b39bc1ff-338a-4307-afa8-191e1d1a6edb" providerId="ADAL" clId="{31AB0B74-05E7-4321-9635-D5C8C196B204}" dt="2024-10-09T17:28:55.308" v="264" actId="113"/>
        <pc:sldMkLst>
          <pc:docMk/>
          <pc:sldMk cId="0" sldId="256"/>
        </pc:sldMkLst>
        <pc:spChg chg="add mod">
          <ac:chgData name="Rafael Werkema" userId="b39bc1ff-338a-4307-afa8-191e1d1a6edb" providerId="ADAL" clId="{31AB0B74-05E7-4321-9635-D5C8C196B204}" dt="2024-10-09T17:28:55.308" v="264" actId="113"/>
          <ac:spMkLst>
            <pc:docMk/>
            <pc:sldMk cId="0" sldId="256"/>
            <ac:spMk id="2" creationId="{CA63E711-FC9E-8B53-1194-8D45CC782370}"/>
          </ac:spMkLst>
        </pc:spChg>
      </pc:sldChg>
      <pc:sldChg chg="setBg">
        <pc:chgData name="Rafael Werkema" userId="b39bc1ff-338a-4307-afa8-191e1d1a6edb" providerId="ADAL" clId="{31AB0B74-05E7-4321-9635-D5C8C196B204}" dt="2024-10-09T15:15:57.624" v="3"/>
        <pc:sldMkLst>
          <pc:docMk/>
          <pc:sldMk cId="0" sldId="257"/>
        </pc:sldMkLst>
      </pc:sldChg>
      <pc:sldChg chg="setBg">
        <pc:chgData name="Rafael Werkema" userId="b39bc1ff-338a-4307-afa8-191e1d1a6edb" providerId="ADAL" clId="{31AB0B74-05E7-4321-9635-D5C8C196B204}" dt="2024-10-09T17:21:28.457" v="217"/>
        <pc:sldMkLst>
          <pc:docMk/>
          <pc:sldMk cId="0" sldId="258"/>
        </pc:sldMkLst>
      </pc:sldChg>
      <pc:sldChg chg="addSp delSp modSp setBg">
        <pc:chgData name="Rafael Werkema" userId="b39bc1ff-338a-4307-afa8-191e1d1a6edb" providerId="ADAL" clId="{31AB0B74-05E7-4321-9635-D5C8C196B204}" dt="2024-10-09T17:21:45.599" v="219"/>
        <pc:sldMkLst>
          <pc:docMk/>
          <pc:sldMk cId="0" sldId="259"/>
        </pc:sldMkLst>
        <pc:spChg chg="add del mod">
          <ac:chgData name="Rafael Werkema" userId="b39bc1ff-338a-4307-afa8-191e1d1a6edb" providerId="ADAL" clId="{31AB0B74-05E7-4321-9635-D5C8C196B204}" dt="2024-10-09T15:27:34.199" v="95" actId="478"/>
          <ac:spMkLst>
            <pc:docMk/>
            <pc:sldMk cId="0" sldId="259"/>
            <ac:spMk id="2" creationId="{83F94901-8021-A611-FC2D-1FC4D4340D07}"/>
          </ac:spMkLst>
        </pc:spChg>
        <pc:spChg chg="add mod">
          <ac:chgData name="Rafael Werkema" userId="b39bc1ff-338a-4307-afa8-191e1d1a6edb" providerId="ADAL" clId="{31AB0B74-05E7-4321-9635-D5C8C196B204}" dt="2024-10-09T15:21:21.270" v="55" actId="1076"/>
          <ac:spMkLst>
            <pc:docMk/>
            <pc:sldMk cId="0" sldId="259"/>
            <ac:spMk id="3" creationId="{C89532E4-ACF4-FACC-64CF-B80A202B8194}"/>
          </ac:spMkLst>
        </pc:spChg>
        <pc:spChg chg="add mod">
          <ac:chgData name="Rafael Werkema" userId="b39bc1ff-338a-4307-afa8-191e1d1a6edb" providerId="ADAL" clId="{31AB0B74-05E7-4321-9635-D5C8C196B204}" dt="2024-10-09T15:21:21.270" v="55" actId="1076"/>
          <ac:spMkLst>
            <pc:docMk/>
            <pc:sldMk cId="0" sldId="259"/>
            <ac:spMk id="4" creationId="{B81478AD-0637-5F85-4CE8-25AD2F54E5F4}"/>
          </ac:spMkLst>
        </pc:spChg>
        <pc:spChg chg="add mod">
          <ac:chgData name="Rafael Werkema" userId="b39bc1ff-338a-4307-afa8-191e1d1a6edb" providerId="ADAL" clId="{31AB0B74-05E7-4321-9635-D5C8C196B204}" dt="2024-10-09T15:21:30.886" v="57" actId="1076"/>
          <ac:spMkLst>
            <pc:docMk/>
            <pc:sldMk cId="0" sldId="259"/>
            <ac:spMk id="5" creationId="{4DB035FB-D736-BADE-D717-A3294CAFC852}"/>
          </ac:spMkLst>
        </pc:spChg>
        <pc:spChg chg="add mod">
          <ac:chgData name="Rafael Werkema" userId="b39bc1ff-338a-4307-afa8-191e1d1a6edb" providerId="ADAL" clId="{31AB0B74-05E7-4321-9635-D5C8C196B204}" dt="2024-10-09T15:21:30.886" v="57" actId="1076"/>
          <ac:spMkLst>
            <pc:docMk/>
            <pc:sldMk cId="0" sldId="259"/>
            <ac:spMk id="6" creationId="{1178E707-F1EF-CA2B-EDC4-379450ED8CEB}"/>
          </ac:spMkLst>
        </pc:spChg>
        <pc:spChg chg="add mod">
          <ac:chgData name="Rafael Werkema" userId="b39bc1ff-338a-4307-afa8-191e1d1a6edb" providerId="ADAL" clId="{31AB0B74-05E7-4321-9635-D5C8C196B204}" dt="2024-10-09T15:22:42.286" v="71" actId="1076"/>
          <ac:spMkLst>
            <pc:docMk/>
            <pc:sldMk cId="0" sldId="259"/>
            <ac:spMk id="7" creationId="{2A677CCD-BF3F-EAD2-984A-76EE940EBD48}"/>
          </ac:spMkLst>
        </pc:spChg>
        <pc:spChg chg="add del mod">
          <ac:chgData name="Rafael Werkema" userId="b39bc1ff-338a-4307-afa8-191e1d1a6edb" providerId="ADAL" clId="{31AB0B74-05E7-4321-9635-D5C8C196B204}" dt="2024-10-09T15:21:43.785" v="60" actId="478"/>
          <ac:spMkLst>
            <pc:docMk/>
            <pc:sldMk cId="0" sldId="259"/>
            <ac:spMk id="8" creationId="{1ACB4D14-3FA6-84E7-76DA-E30A28FB7C95}"/>
          </ac:spMkLst>
        </pc:spChg>
        <pc:spChg chg="add mod">
          <ac:chgData name="Rafael Werkema" userId="b39bc1ff-338a-4307-afa8-191e1d1a6edb" providerId="ADAL" clId="{31AB0B74-05E7-4321-9635-D5C8C196B204}" dt="2024-10-09T15:21:53.767" v="62" actId="1076"/>
          <ac:spMkLst>
            <pc:docMk/>
            <pc:sldMk cId="0" sldId="259"/>
            <ac:spMk id="9" creationId="{EECBADF3-B76F-F646-EA0C-FB0540F9C115}"/>
          </ac:spMkLst>
        </pc:spChg>
        <pc:spChg chg="add mod">
          <ac:chgData name="Rafael Werkema" userId="b39bc1ff-338a-4307-afa8-191e1d1a6edb" providerId="ADAL" clId="{31AB0B74-05E7-4321-9635-D5C8C196B204}" dt="2024-10-09T15:21:53.767" v="62" actId="1076"/>
          <ac:spMkLst>
            <pc:docMk/>
            <pc:sldMk cId="0" sldId="259"/>
            <ac:spMk id="10" creationId="{755E782B-F368-AF42-4B69-2E4E872AB995}"/>
          </ac:spMkLst>
        </pc:spChg>
        <pc:spChg chg="add mod">
          <ac:chgData name="Rafael Werkema" userId="b39bc1ff-338a-4307-afa8-191e1d1a6edb" providerId="ADAL" clId="{31AB0B74-05E7-4321-9635-D5C8C196B204}" dt="2024-10-09T15:21:53.767" v="62" actId="1076"/>
          <ac:spMkLst>
            <pc:docMk/>
            <pc:sldMk cId="0" sldId="259"/>
            <ac:spMk id="11" creationId="{C0B5D183-2335-0235-4B44-C192DDC29FED}"/>
          </ac:spMkLst>
        </pc:spChg>
        <pc:spChg chg="add mod">
          <ac:chgData name="Rafael Werkema" userId="b39bc1ff-338a-4307-afa8-191e1d1a6edb" providerId="ADAL" clId="{31AB0B74-05E7-4321-9635-D5C8C196B204}" dt="2024-10-09T15:21:53.767" v="62" actId="1076"/>
          <ac:spMkLst>
            <pc:docMk/>
            <pc:sldMk cId="0" sldId="259"/>
            <ac:spMk id="12" creationId="{65ED1602-6921-95E2-E988-A25C0E88E09D}"/>
          </ac:spMkLst>
        </pc:spChg>
        <pc:spChg chg="add mod">
          <ac:chgData name="Rafael Werkema" userId="b39bc1ff-338a-4307-afa8-191e1d1a6edb" providerId="ADAL" clId="{31AB0B74-05E7-4321-9635-D5C8C196B204}" dt="2024-10-09T15:21:53.767" v="62" actId="1076"/>
          <ac:spMkLst>
            <pc:docMk/>
            <pc:sldMk cId="0" sldId="259"/>
            <ac:spMk id="13" creationId="{AA991F7D-006F-CC98-4165-B23A7A288C17}"/>
          </ac:spMkLst>
        </pc:spChg>
        <pc:spChg chg="add mod">
          <ac:chgData name="Rafael Werkema" userId="b39bc1ff-338a-4307-afa8-191e1d1a6edb" providerId="ADAL" clId="{31AB0B74-05E7-4321-9635-D5C8C196B204}" dt="2024-10-09T15:21:53.767" v="62" actId="1076"/>
          <ac:spMkLst>
            <pc:docMk/>
            <pc:sldMk cId="0" sldId="259"/>
            <ac:spMk id="14" creationId="{3177CA7D-574C-43A6-1AB1-FEA2D0B043D6}"/>
          </ac:spMkLst>
        </pc:spChg>
        <pc:spChg chg="add mod">
          <ac:chgData name="Rafael Werkema" userId="b39bc1ff-338a-4307-afa8-191e1d1a6edb" providerId="ADAL" clId="{31AB0B74-05E7-4321-9635-D5C8C196B204}" dt="2024-10-09T15:22:42.286" v="71" actId="1076"/>
          <ac:spMkLst>
            <pc:docMk/>
            <pc:sldMk cId="0" sldId="259"/>
            <ac:spMk id="15" creationId="{48FD69A1-BCCC-E626-ED91-4BA906AAF2A1}"/>
          </ac:spMkLst>
        </pc:spChg>
        <pc:spChg chg="add mod">
          <ac:chgData name="Rafael Werkema" userId="b39bc1ff-338a-4307-afa8-191e1d1a6edb" providerId="ADAL" clId="{31AB0B74-05E7-4321-9635-D5C8C196B204}" dt="2024-10-09T15:21:59.327" v="64" actId="1076"/>
          <ac:spMkLst>
            <pc:docMk/>
            <pc:sldMk cId="0" sldId="259"/>
            <ac:spMk id="16" creationId="{216FC9E1-A65C-D99B-7766-E91AA446D745}"/>
          </ac:spMkLst>
        </pc:spChg>
        <pc:spChg chg="add mod">
          <ac:chgData name="Rafael Werkema" userId="b39bc1ff-338a-4307-afa8-191e1d1a6edb" providerId="ADAL" clId="{31AB0B74-05E7-4321-9635-D5C8C196B204}" dt="2024-10-09T15:21:59.327" v="64" actId="1076"/>
          <ac:spMkLst>
            <pc:docMk/>
            <pc:sldMk cId="0" sldId="259"/>
            <ac:spMk id="17" creationId="{8AB1B2AA-CE16-C864-BC43-74481D2FBE6D}"/>
          </ac:spMkLst>
        </pc:spChg>
        <pc:spChg chg="add mod">
          <ac:chgData name="Rafael Werkema" userId="b39bc1ff-338a-4307-afa8-191e1d1a6edb" providerId="ADAL" clId="{31AB0B74-05E7-4321-9635-D5C8C196B204}" dt="2024-10-09T15:21:59.327" v="64" actId="1076"/>
          <ac:spMkLst>
            <pc:docMk/>
            <pc:sldMk cId="0" sldId="259"/>
            <ac:spMk id="18" creationId="{641CC2A8-CCCC-4C1B-1804-7D1C338D9D70}"/>
          </ac:spMkLst>
        </pc:spChg>
        <pc:spChg chg="add mod">
          <ac:chgData name="Rafael Werkema" userId="b39bc1ff-338a-4307-afa8-191e1d1a6edb" providerId="ADAL" clId="{31AB0B74-05E7-4321-9635-D5C8C196B204}" dt="2024-10-09T15:21:59.327" v="64" actId="1076"/>
          <ac:spMkLst>
            <pc:docMk/>
            <pc:sldMk cId="0" sldId="259"/>
            <ac:spMk id="19" creationId="{34709DD9-0931-E59A-BC2F-8B69896C3CE4}"/>
          </ac:spMkLst>
        </pc:spChg>
        <pc:spChg chg="add mod">
          <ac:chgData name="Rafael Werkema" userId="b39bc1ff-338a-4307-afa8-191e1d1a6edb" providerId="ADAL" clId="{31AB0B74-05E7-4321-9635-D5C8C196B204}" dt="2024-10-09T15:21:59.327" v="64" actId="1076"/>
          <ac:spMkLst>
            <pc:docMk/>
            <pc:sldMk cId="0" sldId="259"/>
            <ac:spMk id="20" creationId="{69CBF2DC-F1D6-1616-5AF9-64286CF60662}"/>
          </ac:spMkLst>
        </pc:spChg>
        <pc:spChg chg="add mod">
          <ac:chgData name="Rafael Werkema" userId="b39bc1ff-338a-4307-afa8-191e1d1a6edb" providerId="ADAL" clId="{31AB0B74-05E7-4321-9635-D5C8C196B204}" dt="2024-10-09T15:21:59.327" v="64" actId="1076"/>
          <ac:spMkLst>
            <pc:docMk/>
            <pc:sldMk cId="0" sldId="259"/>
            <ac:spMk id="21" creationId="{A53BAA87-9ACF-3A68-01A9-0B61BFB5B992}"/>
          </ac:spMkLst>
        </pc:spChg>
        <pc:spChg chg="add mod">
          <ac:chgData name="Rafael Werkema" userId="b39bc1ff-338a-4307-afa8-191e1d1a6edb" providerId="ADAL" clId="{31AB0B74-05E7-4321-9635-D5C8C196B204}" dt="2024-10-09T15:22:42.286" v="71" actId="1076"/>
          <ac:spMkLst>
            <pc:docMk/>
            <pc:sldMk cId="0" sldId="259"/>
            <ac:spMk id="22" creationId="{F375F0CC-83B3-0E81-2E9C-7D5765B4C742}"/>
          </ac:spMkLst>
        </pc:spChg>
        <pc:spChg chg="del">
          <ac:chgData name="Rafael Werkema" userId="b39bc1ff-338a-4307-afa8-191e1d1a6edb" providerId="ADAL" clId="{31AB0B74-05E7-4321-9635-D5C8C196B204}" dt="2024-10-09T15:20:58.357" v="50" actId="478"/>
          <ac:spMkLst>
            <pc:docMk/>
            <pc:sldMk cId="0" sldId="259"/>
            <ac:spMk id="23" creationId="{FE99C3D1-CBD9-F4DE-8EE5-DF45E37B12E8}"/>
          </ac:spMkLst>
        </pc:spChg>
        <pc:spChg chg="del">
          <ac:chgData name="Rafael Werkema" userId="b39bc1ff-338a-4307-afa8-191e1d1a6edb" providerId="ADAL" clId="{31AB0B74-05E7-4321-9635-D5C8C196B204}" dt="2024-10-09T15:20:54.963" v="49" actId="478"/>
          <ac:spMkLst>
            <pc:docMk/>
            <pc:sldMk cId="0" sldId="259"/>
            <ac:spMk id="24" creationId="{4F329E90-7031-24C3-E4EB-4058CC44A7E6}"/>
          </ac:spMkLst>
        </pc:spChg>
        <pc:spChg chg="del">
          <ac:chgData name="Rafael Werkema" userId="b39bc1ff-338a-4307-afa8-191e1d1a6edb" providerId="ADAL" clId="{31AB0B74-05E7-4321-9635-D5C8C196B204}" dt="2024-10-09T15:20:54.963" v="49" actId="478"/>
          <ac:spMkLst>
            <pc:docMk/>
            <pc:sldMk cId="0" sldId="259"/>
            <ac:spMk id="25" creationId="{916583E2-B58F-B42F-87A7-E9D1A8106300}"/>
          </ac:spMkLst>
        </pc:spChg>
        <pc:spChg chg="del">
          <ac:chgData name="Rafael Werkema" userId="b39bc1ff-338a-4307-afa8-191e1d1a6edb" providerId="ADAL" clId="{31AB0B74-05E7-4321-9635-D5C8C196B204}" dt="2024-10-09T15:20:54.963" v="49" actId="478"/>
          <ac:spMkLst>
            <pc:docMk/>
            <pc:sldMk cId="0" sldId="259"/>
            <ac:spMk id="26" creationId="{2C56FB06-770B-F4A2-12E2-B7A7DC78D5C7}"/>
          </ac:spMkLst>
        </pc:spChg>
        <pc:spChg chg="add mod">
          <ac:chgData name="Rafael Werkema" userId="b39bc1ff-338a-4307-afa8-191e1d1a6edb" providerId="ADAL" clId="{31AB0B74-05E7-4321-9635-D5C8C196B204}" dt="2024-10-09T15:22:07.643" v="66" actId="1076"/>
          <ac:spMkLst>
            <pc:docMk/>
            <pc:sldMk cId="0" sldId="259"/>
            <ac:spMk id="27" creationId="{D6868C26-CC77-23B7-4366-D8A0D4ABB241}"/>
          </ac:spMkLst>
        </pc:spChg>
        <pc:spChg chg="del">
          <ac:chgData name="Rafael Werkema" userId="b39bc1ff-338a-4307-afa8-191e1d1a6edb" providerId="ADAL" clId="{31AB0B74-05E7-4321-9635-D5C8C196B204}" dt="2024-10-09T15:20:54.963" v="49" actId="478"/>
          <ac:spMkLst>
            <pc:docMk/>
            <pc:sldMk cId="0" sldId="259"/>
            <ac:spMk id="28" creationId="{A693CD22-1C68-E988-BD6F-CA35035C8F2E}"/>
          </ac:spMkLst>
        </pc:spChg>
        <pc:spChg chg="del">
          <ac:chgData name="Rafael Werkema" userId="b39bc1ff-338a-4307-afa8-191e1d1a6edb" providerId="ADAL" clId="{31AB0B74-05E7-4321-9635-D5C8C196B204}" dt="2024-10-09T15:20:54.963" v="49" actId="478"/>
          <ac:spMkLst>
            <pc:docMk/>
            <pc:sldMk cId="0" sldId="259"/>
            <ac:spMk id="29" creationId="{9409A8E4-4A8C-1B98-40EA-4A45AE9C2058}"/>
          </ac:spMkLst>
        </pc:spChg>
        <pc:spChg chg="del">
          <ac:chgData name="Rafael Werkema" userId="b39bc1ff-338a-4307-afa8-191e1d1a6edb" providerId="ADAL" clId="{31AB0B74-05E7-4321-9635-D5C8C196B204}" dt="2024-10-09T15:21:02.192" v="51" actId="478"/>
          <ac:spMkLst>
            <pc:docMk/>
            <pc:sldMk cId="0" sldId="259"/>
            <ac:spMk id="30" creationId="{C07B90C7-7E0E-78E6-77E5-3FE754BBD676}"/>
          </ac:spMkLst>
        </pc:spChg>
        <pc:spChg chg="del">
          <ac:chgData name="Rafael Werkema" userId="b39bc1ff-338a-4307-afa8-191e1d1a6edb" providerId="ADAL" clId="{31AB0B74-05E7-4321-9635-D5C8C196B204}" dt="2024-10-09T15:20:58.357" v="50" actId="478"/>
          <ac:spMkLst>
            <pc:docMk/>
            <pc:sldMk cId="0" sldId="259"/>
            <ac:spMk id="31" creationId="{4CDF060F-550D-0BE0-1249-8387D99D9B0F}"/>
          </ac:spMkLst>
        </pc:spChg>
        <pc:spChg chg="del">
          <ac:chgData name="Rafael Werkema" userId="b39bc1ff-338a-4307-afa8-191e1d1a6edb" providerId="ADAL" clId="{31AB0B74-05E7-4321-9635-D5C8C196B204}" dt="2024-10-09T15:20:54.963" v="49" actId="478"/>
          <ac:spMkLst>
            <pc:docMk/>
            <pc:sldMk cId="0" sldId="259"/>
            <ac:spMk id="32" creationId="{19094E36-2177-C525-E63F-4A3A29F96A85}"/>
          </ac:spMkLst>
        </pc:spChg>
        <pc:spChg chg="add mod">
          <ac:chgData name="Rafael Werkema" userId="b39bc1ff-338a-4307-afa8-191e1d1a6edb" providerId="ADAL" clId="{31AB0B74-05E7-4321-9635-D5C8C196B204}" dt="2024-10-09T15:22:07.643" v="66" actId="1076"/>
          <ac:spMkLst>
            <pc:docMk/>
            <pc:sldMk cId="0" sldId="259"/>
            <ac:spMk id="33" creationId="{5EAADB7E-9CF5-2FD5-77F8-7B044A2B800D}"/>
          </ac:spMkLst>
        </pc:spChg>
        <pc:spChg chg="del">
          <ac:chgData name="Rafael Werkema" userId="b39bc1ff-338a-4307-afa8-191e1d1a6edb" providerId="ADAL" clId="{31AB0B74-05E7-4321-9635-D5C8C196B204}" dt="2024-10-09T15:20:54.963" v="49" actId="478"/>
          <ac:spMkLst>
            <pc:docMk/>
            <pc:sldMk cId="0" sldId="259"/>
            <ac:spMk id="34" creationId="{C4F96353-D217-FFC6-2200-D46138758015}"/>
          </ac:spMkLst>
        </pc:spChg>
        <pc:spChg chg="del">
          <ac:chgData name="Rafael Werkema" userId="b39bc1ff-338a-4307-afa8-191e1d1a6edb" providerId="ADAL" clId="{31AB0B74-05E7-4321-9635-D5C8C196B204}" dt="2024-10-09T15:20:54.963" v="49" actId="478"/>
          <ac:spMkLst>
            <pc:docMk/>
            <pc:sldMk cId="0" sldId="259"/>
            <ac:spMk id="35" creationId="{072BFDC8-0925-06BB-5FF4-70B5392EE67B}"/>
          </ac:spMkLst>
        </pc:spChg>
        <pc:spChg chg="add mod">
          <ac:chgData name="Rafael Werkema" userId="b39bc1ff-338a-4307-afa8-191e1d1a6edb" providerId="ADAL" clId="{31AB0B74-05E7-4321-9635-D5C8C196B204}" dt="2024-10-09T15:22:07.643" v="66" actId="1076"/>
          <ac:spMkLst>
            <pc:docMk/>
            <pc:sldMk cId="0" sldId="259"/>
            <ac:spMk id="36" creationId="{CFAD6089-7B33-9604-CCE2-078196FEF846}"/>
          </ac:spMkLst>
        </pc:spChg>
        <pc:spChg chg="del">
          <ac:chgData name="Rafael Werkema" userId="b39bc1ff-338a-4307-afa8-191e1d1a6edb" providerId="ADAL" clId="{31AB0B74-05E7-4321-9635-D5C8C196B204}" dt="2024-10-09T15:20:54.963" v="49" actId="478"/>
          <ac:spMkLst>
            <pc:docMk/>
            <pc:sldMk cId="0" sldId="259"/>
            <ac:spMk id="37" creationId="{1DB53AC0-D37A-14B7-1013-9D790FBD88D0}"/>
          </ac:spMkLst>
        </pc:spChg>
        <pc:spChg chg="del">
          <ac:chgData name="Rafael Werkema" userId="b39bc1ff-338a-4307-afa8-191e1d1a6edb" providerId="ADAL" clId="{31AB0B74-05E7-4321-9635-D5C8C196B204}" dt="2024-10-09T15:20:54.963" v="49" actId="478"/>
          <ac:spMkLst>
            <pc:docMk/>
            <pc:sldMk cId="0" sldId="259"/>
            <ac:spMk id="38" creationId="{2022D5DF-C2EF-E328-073D-5F7557C2756B}"/>
          </ac:spMkLst>
        </pc:spChg>
        <pc:spChg chg="del">
          <ac:chgData name="Rafael Werkema" userId="b39bc1ff-338a-4307-afa8-191e1d1a6edb" providerId="ADAL" clId="{31AB0B74-05E7-4321-9635-D5C8C196B204}" dt="2024-10-09T15:21:02.192" v="51" actId="478"/>
          <ac:spMkLst>
            <pc:docMk/>
            <pc:sldMk cId="0" sldId="259"/>
            <ac:spMk id="39" creationId="{DBCE8E7B-9DD9-D03C-238A-D349EB40B89A}"/>
          </ac:spMkLst>
        </pc:spChg>
        <pc:spChg chg="del">
          <ac:chgData name="Rafael Werkema" userId="b39bc1ff-338a-4307-afa8-191e1d1a6edb" providerId="ADAL" clId="{31AB0B74-05E7-4321-9635-D5C8C196B204}" dt="2024-10-09T15:20:54.963" v="49" actId="478"/>
          <ac:spMkLst>
            <pc:docMk/>
            <pc:sldMk cId="0" sldId="259"/>
            <ac:spMk id="40" creationId="{0FF6BB45-E9F5-4CAD-5E9C-6641746BFF9E}"/>
          </ac:spMkLst>
        </pc:spChg>
        <pc:spChg chg="del">
          <ac:chgData name="Rafael Werkema" userId="b39bc1ff-338a-4307-afa8-191e1d1a6edb" providerId="ADAL" clId="{31AB0B74-05E7-4321-9635-D5C8C196B204}" dt="2024-10-09T15:20:54.963" v="49" actId="478"/>
          <ac:spMkLst>
            <pc:docMk/>
            <pc:sldMk cId="0" sldId="259"/>
            <ac:spMk id="41" creationId="{8B10A192-8486-D06A-AE7D-A59754861549}"/>
          </ac:spMkLst>
        </pc:spChg>
        <pc:spChg chg="del">
          <ac:chgData name="Rafael Werkema" userId="b39bc1ff-338a-4307-afa8-191e1d1a6edb" providerId="ADAL" clId="{31AB0B74-05E7-4321-9635-D5C8C196B204}" dt="2024-10-09T15:20:54.963" v="49" actId="478"/>
          <ac:spMkLst>
            <pc:docMk/>
            <pc:sldMk cId="0" sldId="259"/>
            <ac:spMk id="42" creationId="{2EBBD00A-771C-59FA-9A60-DA2D8F787B9D}"/>
          </ac:spMkLst>
        </pc:spChg>
        <pc:spChg chg="del">
          <ac:chgData name="Rafael Werkema" userId="b39bc1ff-338a-4307-afa8-191e1d1a6edb" providerId="ADAL" clId="{31AB0B74-05E7-4321-9635-D5C8C196B204}" dt="2024-10-09T15:20:54.963" v="49" actId="478"/>
          <ac:spMkLst>
            <pc:docMk/>
            <pc:sldMk cId="0" sldId="259"/>
            <ac:spMk id="43" creationId="{C4B30C51-B94F-6EF2-C466-C12445F187F2}"/>
          </ac:spMkLst>
        </pc:spChg>
        <pc:spChg chg="del">
          <ac:chgData name="Rafael Werkema" userId="b39bc1ff-338a-4307-afa8-191e1d1a6edb" providerId="ADAL" clId="{31AB0B74-05E7-4321-9635-D5C8C196B204}" dt="2024-10-09T15:20:54.963" v="49" actId="478"/>
          <ac:spMkLst>
            <pc:docMk/>
            <pc:sldMk cId="0" sldId="259"/>
            <ac:spMk id="44" creationId="{C9F534A7-B2DE-97A7-E74D-46C1426C6882}"/>
          </ac:spMkLst>
        </pc:spChg>
        <pc:spChg chg="del">
          <ac:chgData name="Rafael Werkema" userId="b39bc1ff-338a-4307-afa8-191e1d1a6edb" providerId="ADAL" clId="{31AB0B74-05E7-4321-9635-D5C8C196B204}" dt="2024-10-09T15:20:54.963" v="49" actId="478"/>
          <ac:spMkLst>
            <pc:docMk/>
            <pc:sldMk cId="0" sldId="259"/>
            <ac:spMk id="45" creationId="{0D710564-5C41-C4C3-7973-3F4E189831FC}"/>
          </ac:spMkLst>
        </pc:spChg>
        <pc:spChg chg="del">
          <ac:chgData name="Rafael Werkema" userId="b39bc1ff-338a-4307-afa8-191e1d1a6edb" providerId="ADAL" clId="{31AB0B74-05E7-4321-9635-D5C8C196B204}" dt="2024-10-09T15:21:02.192" v="51" actId="478"/>
          <ac:spMkLst>
            <pc:docMk/>
            <pc:sldMk cId="0" sldId="259"/>
            <ac:spMk id="46" creationId="{5927F4DC-555C-3E01-76DA-9AECA8C93EEA}"/>
          </ac:spMkLst>
        </pc:spChg>
        <pc:spChg chg="del">
          <ac:chgData name="Rafael Werkema" userId="b39bc1ff-338a-4307-afa8-191e1d1a6edb" providerId="ADAL" clId="{31AB0B74-05E7-4321-9635-D5C8C196B204}" dt="2024-10-09T15:20:54.963" v="49" actId="478"/>
          <ac:spMkLst>
            <pc:docMk/>
            <pc:sldMk cId="0" sldId="259"/>
            <ac:spMk id="47" creationId="{3F13B37E-F190-7D1E-32CC-25473EA2AF24}"/>
          </ac:spMkLst>
        </pc:spChg>
        <pc:spChg chg="del">
          <ac:chgData name="Rafael Werkema" userId="b39bc1ff-338a-4307-afa8-191e1d1a6edb" providerId="ADAL" clId="{31AB0B74-05E7-4321-9635-D5C8C196B204}" dt="2024-10-09T15:20:54.963" v="49" actId="478"/>
          <ac:spMkLst>
            <pc:docMk/>
            <pc:sldMk cId="0" sldId="259"/>
            <ac:spMk id="48" creationId="{5DD76458-537C-DB29-20AC-AA8A1550F553}"/>
          </ac:spMkLst>
        </pc:spChg>
        <pc:spChg chg="del">
          <ac:chgData name="Rafael Werkema" userId="b39bc1ff-338a-4307-afa8-191e1d1a6edb" providerId="ADAL" clId="{31AB0B74-05E7-4321-9635-D5C8C196B204}" dt="2024-10-09T15:20:54.963" v="49" actId="478"/>
          <ac:spMkLst>
            <pc:docMk/>
            <pc:sldMk cId="0" sldId="259"/>
            <ac:spMk id="49" creationId="{8E736BAF-4D54-115E-21DE-290220ED52C0}"/>
          </ac:spMkLst>
        </pc:spChg>
        <pc:spChg chg="del">
          <ac:chgData name="Rafael Werkema" userId="b39bc1ff-338a-4307-afa8-191e1d1a6edb" providerId="ADAL" clId="{31AB0B74-05E7-4321-9635-D5C8C196B204}" dt="2024-10-09T15:20:54.963" v="49" actId="478"/>
          <ac:spMkLst>
            <pc:docMk/>
            <pc:sldMk cId="0" sldId="259"/>
            <ac:spMk id="50" creationId="{95ABB7F9-0DB4-C301-0FFD-8A18EC740F25}"/>
          </ac:spMkLst>
        </pc:spChg>
        <pc:spChg chg="del">
          <ac:chgData name="Rafael Werkema" userId="b39bc1ff-338a-4307-afa8-191e1d1a6edb" providerId="ADAL" clId="{31AB0B74-05E7-4321-9635-D5C8C196B204}" dt="2024-10-09T15:20:54.963" v="49" actId="478"/>
          <ac:spMkLst>
            <pc:docMk/>
            <pc:sldMk cId="0" sldId="259"/>
            <ac:spMk id="51" creationId="{01FE8A44-00FE-383F-9EA3-CF2DA985CD87}"/>
          </ac:spMkLst>
        </pc:spChg>
        <pc:spChg chg="del">
          <ac:chgData name="Rafael Werkema" userId="b39bc1ff-338a-4307-afa8-191e1d1a6edb" providerId="ADAL" clId="{31AB0B74-05E7-4321-9635-D5C8C196B204}" dt="2024-10-09T15:20:54.963" v="49" actId="478"/>
          <ac:spMkLst>
            <pc:docMk/>
            <pc:sldMk cId="0" sldId="259"/>
            <ac:spMk id="52" creationId="{7437309F-8144-E025-5471-B43604F12F1A}"/>
          </ac:spMkLst>
        </pc:spChg>
        <pc:spChg chg="del">
          <ac:chgData name="Rafael Werkema" userId="b39bc1ff-338a-4307-afa8-191e1d1a6edb" providerId="ADAL" clId="{31AB0B74-05E7-4321-9635-D5C8C196B204}" dt="2024-10-09T15:21:02.192" v="51" actId="478"/>
          <ac:spMkLst>
            <pc:docMk/>
            <pc:sldMk cId="0" sldId="259"/>
            <ac:spMk id="53" creationId="{F4584C23-4442-E2CA-1C63-9A5B9886F801}"/>
          </ac:spMkLst>
        </pc:spChg>
        <pc:spChg chg="del">
          <ac:chgData name="Rafael Werkema" userId="b39bc1ff-338a-4307-afa8-191e1d1a6edb" providerId="ADAL" clId="{31AB0B74-05E7-4321-9635-D5C8C196B204}" dt="2024-10-09T15:20:54.963" v="49" actId="478"/>
          <ac:spMkLst>
            <pc:docMk/>
            <pc:sldMk cId="0" sldId="259"/>
            <ac:spMk id="54" creationId="{3BF8C9A4-F4A1-2900-5FC2-DF6E821A9717}"/>
          </ac:spMkLst>
        </pc:spChg>
        <pc:spChg chg="del">
          <ac:chgData name="Rafael Werkema" userId="b39bc1ff-338a-4307-afa8-191e1d1a6edb" providerId="ADAL" clId="{31AB0B74-05E7-4321-9635-D5C8C196B204}" dt="2024-10-09T15:20:54.963" v="49" actId="478"/>
          <ac:spMkLst>
            <pc:docMk/>
            <pc:sldMk cId="0" sldId="259"/>
            <ac:spMk id="55" creationId="{897455FE-E608-DA53-07F0-9EDF9F462802}"/>
          </ac:spMkLst>
        </pc:spChg>
        <pc:spChg chg="add mod">
          <ac:chgData name="Rafael Werkema" userId="b39bc1ff-338a-4307-afa8-191e1d1a6edb" providerId="ADAL" clId="{31AB0B74-05E7-4321-9635-D5C8C196B204}" dt="2024-10-09T15:22:07.643" v="66" actId="1076"/>
          <ac:spMkLst>
            <pc:docMk/>
            <pc:sldMk cId="0" sldId="259"/>
            <ac:spMk id="56" creationId="{E397D56B-6C14-C120-3EF1-C3ABEA083C1C}"/>
          </ac:spMkLst>
        </pc:spChg>
        <pc:spChg chg="add mod">
          <ac:chgData name="Rafael Werkema" userId="b39bc1ff-338a-4307-afa8-191e1d1a6edb" providerId="ADAL" clId="{31AB0B74-05E7-4321-9635-D5C8C196B204}" dt="2024-10-09T15:22:07.643" v="66" actId="1076"/>
          <ac:spMkLst>
            <pc:docMk/>
            <pc:sldMk cId="0" sldId="259"/>
            <ac:spMk id="57" creationId="{5540F0EE-5CE6-F1B1-1C68-755604750F4C}"/>
          </ac:spMkLst>
        </pc:spChg>
        <pc:spChg chg="add mod">
          <ac:chgData name="Rafael Werkema" userId="b39bc1ff-338a-4307-afa8-191e1d1a6edb" providerId="ADAL" clId="{31AB0B74-05E7-4321-9635-D5C8C196B204}" dt="2024-10-09T15:22:07.643" v="66" actId="1076"/>
          <ac:spMkLst>
            <pc:docMk/>
            <pc:sldMk cId="0" sldId="259"/>
            <ac:spMk id="58" creationId="{9C86F42F-BC42-DDEB-4718-0D2977C808DD}"/>
          </ac:spMkLst>
        </pc:spChg>
        <pc:spChg chg="add mod">
          <ac:chgData name="Rafael Werkema" userId="b39bc1ff-338a-4307-afa8-191e1d1a6edb" providerId="ADAL" clId="{31AB0B74-05E7-4321-9635-D5C8C196B204}" dt="2024-10-09T15:22:42.286" v="71" actId="1076"/>
          <ac:spMkLst>
            <pc:docMk/>
            <pc:sldMk cId="0" sldId="259"/>
            <ac:spMk id="59" creationId="{11588B0A-B05D-FE24-EEDA-0A97B9ECB0FF}"/>
          </ac:spMkLst>
        </pc:spChg>
        <pc:spChg chg="add mod">
          <ac:chgData name="Rafael Werkema" userId="b39bc1ff-338a-4307-afa8-191e1d1a6edb" providerId="ADAL" clId="{31AB0B74-05E7-4321-9635-D5C8C196B204}" dt="2024-10-09T15:22:07.643" v="66" actId="1076"/>
          <ac:spMkLst>
            <pc:docMk/>
            <pc:sldMk cId="0" sldId="259"/>
            <ac:spMk id="60" creationId="{EA612D73-9CE2-8FCF-85C7-4AD8A4F8F757}"/>
          </ac:spMkLst>
        </pc:spChg>
        <pc:spChg chg="add mod">
          <ac:chgData name="Rafael Werkema" userId="b39bc1ff-338a-4307-afa8-191e1d1a6edb" providerId="ADAL" clId="{31AB0B74-05E7-4321-9635-D5C8C196B204}" dt="2024-10-09T15:22:07.643" v="66" actId="1076"/>
          <ac:spMkLst>
            <pc:docMk/>
            <pc:sldMk cId="0" sldId="259"/>
            <ac:spMk id="61" creationId="{EB9FF357-2B71-B6EF-3BD1-3BEB1F9331FA}"/>
          </ac:spMkLst>
        </pc:spChg>
        <pc:spChg chg="add mod">
          <ac:chgData name="Rafael Werkema" userId="b39bc1ff-338a-4307-afa8-191e1d1a6edb" providerId="ADAL" clId="{31AB0B74-05E7-4321-9635-D5C8C196B204}" dt="2024-10-09T15:22:07.643" v="66" actId="1076"/>
          <ac:spMkLst>
            <pc:docMk/>
            <pc:sldMk cId="0" sldId="259"/>
            <ac:spMk id="62" creationId="{E3C84D6C-8A88-440F-DDAD-7A9DCED9D683}"/>
          </ac:spMkLst>
        </pc:spChg>
        <pc:spChg chg="add mod">
          <ac:chgData name="Rafael Werkema" userId="b39bc1ff-338a-4307-afa8-191e1d1a6edb" providerId="ADAL" clId="{31AB0B74-05E7-4321-9635-D5C8C196B204}" dt="2024-10-09T15:22:07.643" v="66" actId="1076"/>
          <ac:spMkLst>
            <pc:docMk/>
            <pc:sldMk cId="0" sldId="259"/>
            <ac:spMk id="63" creationId="{A302FEAE-60D2-7C22-8088-9C354F9F463B}"/>
          </ac:spMkLst>
        </pc:spChg>
        <pc:spChg chg="add mod">
          <ac:chgData name="Rafael Werkema" userId="b39bc1ff-338a-4307-afa8-191e1d1a6edb" providerId="ADAL" clId="{31AB0B74-05E7-4321-9635-D5C8C196B204}" dt="2024-10-09T15:22:07.643" v="66" actId="1076"/>
          <ac:spMkLst>
            <pc:docMk/>
            <pc:sldMk cId="0" sldId="259"/>
            <ac:spMk id="3072" creationId="{06F08616-009F-4E77-B6AA-4AD888E292C0}"/>
          </ac:spMkLst>
        </pc:spChg>
        <pc:spChg chg="add del mod">
          <ac:chgData name="Rafael Werkema" userId="b39bc1ff-338a-4307-afa8-191e1d1a6edb" providerId="ADAL" clId="{31AB0B74-05E7-4321-9635-D5C8C196B204}" dt="2024-10-09T15:27:36.370" v="96" actId="478"/>
          <ac:spMkLst>
            <pc:docMk/>
            <pc:sldMk cId="0" sldId="259"/>
            <ac:spMk id="3073" creationId="{94585CFB-A6ED-9238-8F85-FED92E3F5A7C}"/>
          </ac:spMkLst>
        </pc:spChg>
        <pc:spChg chg="add del mod">
          <ac:chgData name="Rafael Werkema" userId="b39bc1ff-338a-4307-afa8-191e1d1a6edb" providerId="ADAL" clId="{31AB0B74-05E7-4321-9635-D5C8C196B204}" dt="2024-10-09T15:27:36.370" v="96" actId="478"/>
          <ac:spMkLst>
            <pc:docMk/>
            <pc:sldMk cId="0" sldId="259"/>
            <ac:spMk id="3074" creationId="{39098FA1-1D9A-D383-9120-D8E0D9AB6DFE}"/>
          </ac:spMkLst>
        </pc:spChg>
        <pc:spChg chg="del mod">
          <ac:chgData name="Rafael Werkema" userId="b39bc1ff-338a-4307-afa8-191e1d1a6edb" providerId="ADAL" clId="{31AB0B74-05E7-4321-9635-D5C8C196B204}" dt="2024-10-09T15:27:32.350" v="94" actId="478"/>
          <ac:spMkLst>
            <pc:docMk/>
            <pc:sldMk cId="0" sldId="259"/>
            <ac:spMk id="3101" creationId="{00000000-0000-0000-0000-000000000000}"/>
          </ac:spMkLst>
        </pc:spChg>
      </pc:sldChg>
      <pc:sldChg chg="addSp delSp modSp setBg">
        <pc:chgData name="Rafael Werkema" userId="b39bc1ff-338a-4307-afa8-191e1d1a6edb" providerId="ADAL" clId="{31AB0B74-05E7-4321-9635-D5C8C196B204}" dt="2024-10-09T15:27:46.284" v="99" actId="478"/>
        <pc:sldMkLst>
          <pc:docMk/>
          <pc:sldMk cId="0" sldId="260"/>
        </pc:sldMkLst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2" creationId="{17F441FD-3B65-9CEB-C401-8AA913B7A57F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3" creationId="{ABCECCF3-453D-F449-458B-62761E0850D7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4" creationId="{A23AEF30-F684-98B4-4E11-A114FF55694B}"/>
          </ac:spMkLst>
        </pc:spChg>
        <pc:spChg chg="del">
          <ac:chgData name="Rafael Werkema" userId="b39bc1ff-338a-4307-afa8-191e1d1a6edb" providerId="ADAL" clId="{31AB0B74-05E7-4321-9635-D5C8C196B204}" dt="2024-10-09T15:22:19.388" v="67" actId="478"/>
          <ac:spMkLst>
            <pc:docMk/>
            <pc:sldMk cId="0" sldId="260"/>
            <ac:spMk id="5" creationId="{8D21DCF0-503D-986B-9238-B3972B51627A}"/>
          </ac:spMkLst>
        </pc:spChg>
        <pc:spChg chg="del">
          <ac:chgData name="Rafael Werkema" userId="b39bc1ff-338a-4307-afa8-191e1d1a6edb" providerId="ADAL" clId="{31AB0B74-05E7-4321-9635-D5C8C196B204}" dt="2024-10-09T15:22:19.388" v="67" actId="478"/>
          <ac:spMkLst>
            <pc:docMk/>
            <pc:sldMk cId="0" sldId="260"/>
            <ac:spMk id="6" creationId="{DDC2561F-6797-BF70-85E5-F4C6A2910890}"/>
          </ac:spMkLst>
        </pc:spChg>
        <pc:spChg chg="del">
          <ac:chgData name="Rafael Werkema" userId="b39bc1ff-338a-4307-afa8-191e1d1a6edb" providerId="ADAL" clId="{31AB0B74-05E7-4321-9635-D5C8C196B204}" dt="2024-10-09T15:22:19.388" v="67" actId="478"/>
          <ac:spMkLst>
            <pc:docMk/>
            <pc:sldMk cId="0" sldId="260"/>
            <ac:spMk id="7" creationId="{AC2035E2-CFE7-9B92-6618-88BE13940C83}"/>
          </ac:spMkLst>
        </pc:spChg>
        <pc:spChg chg="del">
          <ac:chgData name="Rafael Werkema" userId="b39bc1ff-338a-4307-afa8-191e1d1a6edb" providerId="ADAL" clId="{31AB0B74-05E7-4321-9635-D5C8C196B204}" dt="2024-10-09T15:22:19.388" v="67" actId="478"/>
          <ac:spMkLst>
            <pc:docMk/>
            <pc:sldMk cId="0" sldId="260"/>
            <ac:spMk id="8" creationId="{A914B911-47CA-F99C-8242-F720BC25EF9B}"/>
          </ac:spMkLst>
        </pc:spChg>
        <pc:spChg chg="del">
          <ac:chgData name="Rafael Werkema" userId="b39bc1ff-338a-4307-afa8-191e1d1a6edb" providerId="ADAL" clId="{31AB0B74-05E7-4321-9635-D5C8C196B204}" dt="2024-10-09T15:22:19.388" v="67" actId="478"/>
          <ac:spMkLst>
            <pc:docMk/>
            <pc:sldMk cId="0" sldId="260"/>
            <ac:spMk id="9" creationId="{82CE4F9D-D016-C471-B943-E11C6A27E13A}"/>
          </ac:spMkLst>
        </pc:spChg>
        <pc:spChg chg="del">
          <ac:chgData name="Rafael Werkema" userId="b39bc1ff-338a-4307-afa8-191e1d1a6edb" providerId="ADAL" clId="{31AB0B74-05E7-4321-9635-D5C8C196B204}" dt="2024-10-09T15:22:19.388" v="67" actId="478"/>
          <ac:spMkLst>
            <pc:docMk/>
            <pc:sldMk cId="0" sldId="260"/>
            <ac:spMk id="10" creationId="{58A83745-6018-DB66-6284-469A1EC4A7D4}"/>
          </ac:spMkLst>
        </pc:spChg>
        <pc:spChg chg="del">
          <ac:chgData name="Rafael Werkema" userId="b39bc1ff-338a-4307-afa8-191e1d1a6edb" providerId="ADAL" clId="{31AB0B74-05E7-4321-9635-D5C8C196B204}" dt="2024-10-09T15:22:19.388" v="67" actId="478"/>
          <ac:spMkLst>
            <pc:docMk/>
            <pc:sldMk cId="0" sldId="260"/>
            <ac:spMk id="11" creationId="{808A7723-2F1A-F089-A943-B251C3710595}"/>
          </ac:spMkLst>
        </pc:spChg>
        <pc:spChg chg="del">
          <ac:chgData name="Rafael Werkema" userId="b39bc1ff-338a-4307-afa8-191e1d1a6edb" providerId="ADAL" clId="{31AB0B74-05E7-4321-9635-D5C8C196B204}" dt="2024-10-09T15:22:19.388" v="67" actId="478"/>
          <ac:spMkLst>
            <pc:docMk/>
            <pc:sldMk cId="0" sldId="260"/>
            <ac:spMk id="12" creationId="{B68E3E44-48E4-D166-3190-62CE28A409D6}"/>
          </ac:spMkLst>
        </pc:spChg>
        <pc:spChg chg="del">
          <ac:chgData name="Rafael Werkema" userId="b39bc1ff-338a-4307-afa8-191e1d1a6edb" providerId="ADAL" clId="{31AB0B74-05E7-4321-9635-D5C8C196B204}" dt="2024-10-09T15:22:19.388" v="67" actId="478"/>
          <ac:spMkLst>
            <pc:docMk/>
            <pc:sldMk cId="0" sldId="260"/>
            <ac:spMk id="13" creationId="{DBF2560B-5430-30E7-6D19-82AE9C823590}"/>
          </ac:spMkLst>
        </pc:spChg>
        <pc:spChg chg="del">
          <ac:chgData name="Rafael Werkema" userId="b39bc1ff-338a-4307-afa8-191e1d1a6edb" providerId="ADAL" clId="{31AB0B74-05E7-4321-9635-D5C8C196B204}" dt="2024-10-09T15:22:19.388" v="67" actId="478"/>
          <ac:spMkLst>
            <pc:docMk/>
            <pc:sldMk cId="0" sldId="260"/>
            <ac:spMk id="14" creationId="{410BE97D-D4D7-5002-317B-6764B8AD6E2C}"/>
          </ac:spMkLst>
        </pc:spChg>
        <pc:spChg chg="del">
          <ac:chgData name="Rafael Werkema" userId="b39bc1ff-338a-4307-afa8-191e1d1a6edb" providerId="ADAL" clId="{31AB0B74-05E7-4321-9635-D5C8C196B204}" dt="2024-10-09T15:22:19.388" v="67" actId="478"/>
          <ac:spMkLst>
            <pc:docMk/>
            <pc:sldMk cId="0" sldId="260"/>
            <ac:spMk id="15" creationId="{2741997E-360F-9EDD-22DD-92C3CBD1C117}"/>
          </ac:spMkLst>
        </pc:spChg>
        <pc:spChg chg="del">
          <ac:chgData name="Rafael Werkema" userId="b39bc1ff-338a-4307-afa8-191e1d1a6edb" providerId="ADAL" clId="{31AB0B74-05E7-4321-9635-D5C8C196B204}" dt="2024-10-09T15:22:19.388" v="67" actId="478"/>
          <ac:spMkLst>
            <pc:docMk/>
            <pc:sldMk cId="0" sldId="260"/>
            <ac:spMk id="16" creationId="{8A545A47-EBE5-4528-F1D0-3F6339F661E3}"/>
          </ac:spMkLst>
        </pc:spChg>
        <pc:spChg chg="del">
          <ac:chgData name="Rafael Werkema" userId="b39bc1ff-338a-4307-afa8-191e1d1a6edb" providerId="ADAL" clId="{31AB0B74-05E7-4321-9635-D5C8C196B204}" dt="2024-10-09T15:22:19.388" v="67" actId="478"/>
          <ac:spMkLst>
            <pc:docMk/>
            <pc:sldMk cId="0" sldId="260"/>
            <ac:spMk id="17" creationId="{5B69FBA7-B8BE-3442-6543-4FDDF1264DD9}"/>
          </ac:spMkLst>
        </pc:spChg>
        <pc:spChg chg="del">
          <ac:chgData name="Rafael Werkema" userId="b39bc1ff-338a-4307-afa8-191e1d1a6edb" providerId="ADAL" clId="{31AB0B74-05E7-4321-9635-D5C8C196B204}" dt="2024-10-09T15:22:19.388" v="67" actId="478"/>
          <ac:spMkLst>
            <pc:docMk/>
            <pc:sldMk cId="0" sldId="260"/>
            <ac:spMk id="18" creationId="{4E403E19-1DA4-2E9E-0C55-EB0A570A7C9F}"/>
          </ac:spMkLst>
        </pc:spChg>
        <pc:spChg chg="del">
          <ac:chgData name="Rafael Werkema" userId="b39bc1ff-338a-4307-afa8-191e1d1a6edb" providerId="ADAL" clId="{31AB0B74-05E7-4321-9635-D5C8C196B204}" dt="2024-10-09T15:22:19.388" v="67" actId="478"/>
          <ac:spMkLst>
            <pc:docMk/>
            <pc:sldMk cId="0" sldId="260"/>
            <ac:spMk id="19" creationId="{BCD77937-B4D9-249D-83E9-E8DB2D941A59}"/>
          </ac:spMkLst>
        </pc:spChg>
        <pc:spChg chg="del">
          <ac:chgData name="Rafael Werkema" userId="b39bc1ff-338a-4307-afa8-191e1d1a6edb" providerId="ADAL" clId="{31AB0B74-05E7-4321-9635-D5C8C196B204}" dt="2024-10-09T15:22:19.388" v="67" actId="478"/>
          <ac:spMkLst>
            <pc:docMk/>
            <pc:sldMk cId="0" sldId="260"/>
            <ac:spMk id="20" creationId="{29C4FD34-27F0-0A79-ED32-CBA496D08AE2}"/>
          </ac:spMkLst>
        </pc:spChg>
        <pc:spChg chg="del">
          <ac:chgData name="Rafael Werkema" userId="b39bc1ff-338a-4307-afa8-191e1d1a6edb" providerId="ADAL" clId="{31AB0B74-05E7-4321-9635-D5C8C196B204}" dt="2024-10-09T15:22:19.388" v="67" actId="478"/>
          <ac:spMkLst>
            <pc:docMk/>
            <pc:sldMk cId="0" sldId="260"/>
            <ac:spMk id="21" creationId="{4643ED04-62C6-1953-E662-C6660840B1A9}"/>
          </ac:spMkLst>
        </pc:spChg>
        <pc:spChg chg="del">
          <ac:chgData name="Rafael Werkema" userId="b39bc1ff-338a-4307-afa8-191e1d1a6edb" providerId="ADAL" clId="{31AB0B74-05E7-4321-9635-D5C8C196B204}" dt="2024-10-09T15:22:19.388" v="67" actId="478"/>
          <ac:spMkLst>
            <pc:docMk/>
            <pc:sldMk cId="0" sldId="260"/>
            <ac:spMk id="22" creationId="{D34F450F-77E7-DD3D-47D2-C8832C227724}"/>
          </ac:spMkLst>
        </pc:spChg>
        <pc:spChg chg="del">
          <ac:chgData name="Rafael Werkema" userId="b39bc1ff-338a-4307-afa8-191e1d1a6edb" providerId="ADAL" clId="{31AB0B74-05E7-4321-9635-D5C8C196B204}" dt="2024-10-09T15:22:19.388" v="67" actId="478"/>
          <ac:spMkLst>
            <pc:docMk/>
            <pc:sldMk cId="0" sldId="260"/>
            <ac:spMk id="23" creationId="{1F70FB2F-6395-669E-CBEB-6FEB2641B9E9}"/>
          </ac:spMkLst>
        </pc:spChg>
        <pc:spChg chg="del">
          <ac:chgData name="Rafael Werkema" userId="b39bc1ff-338a-4307-afa8-191e1d1a6edb" providerId="ADAL" clId="{31AB0B74-05E7-4321-9635-D5C8C196B204}" dt="2024-10-09T15:22:19.388" v="67" actId="478"/>
          <ac:spMkLst>
            <pc:docMk/>
            <pc:sldMk cId="0" sldId="260"/>
            <ac:spMk id="24" creationId="{A3D4E321-CC29-7ED3-8A24-E6647A1BAAA7}"/>
          </ac:spMkLst>
        </pc:spChg>
        <pc:spChg chg="del">
          <ac:chgData name="Rafael Werkema" userId="b39bc1ff-338a-4307-afa8-191e1d1a6edb" providerId="ADAL" clId="{31AB0B74-05E7-4321-9635-D5C8C196B204}" dt="2024-10-09T15:22:19.388" v="67" actId="478"/>
          <ac:spMkLst>
            <pc:docMk/>
            <pc:sldMk cId="0" sldId="260"/>
            <ac:spMk id="25" creationId="{CF8ED815-AF7A-83AE-3D47-C709A3BE7BC0}"/>
          </ac:spMkLst>
        </pc:spChg>
        <pc:spChg chg="del">
          <ac:chgData name="Rafael Werkema" userId="b39bc1ff-338a-4307-afa8-191e1d1a6edb" providerId="ADAL" clId="{31AB0B74-05E7-4321-9635-D5C8C196B204}" dt="2024-10-09T15:22:19.388" v="67" actId="478"/>
          <ac:spMkLst>
            <pc:docMk/>
            <pc:sldMk cId="0" sldId="260"/>
            <ac:spMk id="26" creationId="{8A2E2E16-05B2-F0CB-FABE-0E5DE618B6E7}"/>
          </ac:spMkLst>
        </pc:spChg>
        <pc:spChg chg="del">
          <ac:chgData name="Rafael Werkema" userId="b39bc1ff-338a-4307-afa8-191e1d1a6edb" providerId="ADAL" clId="{31AB0B74-05E7-4321-9635-D5C8C196B204}" dt="2024-10-09T15:22:19.388" v="67" actId="478"/>
          <ac:spMkLst>
            <pc:docMk/>
            <pc:sldMk cId="0" sldId="260"/>
            <ac:spMk id="27" creationId="{E159EB78-13D3-A817-0D55-9F943186E9C7}"/>
          </ac:spMkLst>
        </pc:spChg>
        <pc:spChg chg="del">
          <ac:chgData name="Rafael Werkema" userId="b39bc1ff-338a-4307-afa8-191e1d1a6edb" providerId="ADAL" clId="{31AB0B74-05E7-4321-9635-D5C8C196B204}" dt="2024-10-09T15:22:19.388" v="67" actId="478"/>
          <ac:spMkLst>
            <pc:docMk/>
            <pc:sldMk cId="0" sldId="260"/>
            <ac:spMk id="28" creationId="{623BF09A-254E-3F95-9D58-9CCAC000A90B}"/>
          </ac:spMkLst>
        </pc:spChg>
        <pc:spChg chg="del">
          <ac:chgData name="Rafael Werkema" userId="b39bc1ff-338a-4307-afa8-191e1d1a6edb" providerId="ADAL" clId="{31AB0B74-05E7-4321-9635-D5C8C196B204}" dt="2024-10-09T15:22:19.388" v="67" actId="478"/>
          <ac:spMkLst>
            <pc:docMk/>
            <pc:sldMk cId="0" sldId="260"/>
            <ac:spMk id="29" creationId="{01AB416A-5196-3D68-B233-7CAF2703C27B}"/>
          </ac:spMkLst>
        </pc:spChg>
        <pc:spChg chg="del">
          <ac:chgData name="Rafael Werkema" userId="b39bc1ff-338a-4307-afa8-191e1d1a6edb" providerId="ADAL" clId="{31AB0B74-05E7-4321-9635-D5C8C196B204}" dt="2024-10-09T15:22:19.388" v="67" actId="478"/>
          <ac:spMkLst>
            <pc:docMk/>
            <pc:sldMk cId="0" sldId="260"/>
            <ac:spMk id="30" creationId="{F0715646-BCF8-D09D-B40F-4ACB361FAF7C}"/>
          </ac:spMkLst>
        </pc:spChg>
        <pc:spChg chg="del">
          <ac:chgData name="Rafael Werkema" userId="b39bc1ff-338a-4307-afa8-191e1d1a6edb" providerId="ADAL" clId="{31AB0B74-05E7-4321-9635-D5C8C196B204}" dt="2024-10-09T15:22:19.388" v="67" actId="478"/>
          <ac:spMkLst>
            <pc:docMk/>
            <pc:sldMk cId="0" sldId="260"/>
            <ac:spMk id="31" creationId="{07157905-14C0-97C8-74F4-B85D6FC5B620}"/>
          </ac:spMkLst>
        </pc:spChg>
        <pc:spChg chg="del">
          <ac:chgData name="Rafael Werkema" userId="b39bc1ff-338a-4307-afa8-191e1d1a6edb" providerId="ADAL" clId="{31AB0B74-05E7-4321-9635-D5C8C196B204}" dt="2024-10-09T15:22:19.388" v="67" actId="478"/>
          <ac:spMkLst>
            <pc:docMk/>
            <pc:sldMk cId="0" sldId="260"/>
            <ac:spMk id="32" creationId="{9DDE4F20-0099-A40B-723B-286E6556DE33}"/>
          </ac:spMkLst>
        </pc:spChg>
        <pc:spChg chg="del">
          <ac:chgData name="Rafael Werkema" userId="b39bc1ff-338a-4307-afa8-191e1d1a6edb" providerId="ADAL" clId="{31AB0B74-05E7-4321-9635-D5C8C196B204}" dt="2024-10-09T15:22:19.388" v="67" actId="478"/>
          <ac:spMkLst>
            <pc:docMk/>
            <pc:sldMk cId="0" sldId="260"/>
            <ac:spMk id="33" creationId="{CB029283-E1F9-F8EB-F114-DF65A6C2296F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34" creationId="{0143C5A2-E143-637A-0848-7FA37E244D8B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35" creationId="{8BBA9D62-AE05-D6FF-2C83-210468BD2415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36" creationId="{7E982E67-49B1-A71A-0786-63B2914B98CE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37" creationId="{BE2FC26D-A095-E427-B0DC-190CE3920EEA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38" creationId="{5E55D2BF-67AD-7153-83F5-C72C6F03FBE8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39" creationId="{B51203B8-EDB5-1B2B-BD7F-D69A10EE588D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40" creationId="{CE7DB762-9822-6E86-CC39-82F88EE1DD9B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41" creationId="{5B133182-7BD9-8083-E279-6B9FA617CA78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42" creationId="{A02B59FD-4AB8-174C-DA30-22AB480A1AC5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43" creationId="{FEFA81DD-A7A6-00A3-3B24-43E6A51BD9AA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44" creationId="{49117ECF-6CF1-5E3E-7624-B19448D1303B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45" creationId="{7C0AE61E-E8BF-748B-1871-2C366ECE33F6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46" creationId="{B4CF8633-B4F1-EFF5-14F6-9B49B4F69C8A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47" creationId="{0A017DA4-76EE-C253-CF81-8D5C70B22189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48" creationId="{87A41980-F0B1-6B52-61E1-1391C7A9D41A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49" creationId="{2229E839-4EB5-48BA-108B-0C3B8CC3C098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50" creationId="{2C4F4253-AF6A-4377-B05D-200FC35F8F95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51" creationId="{D10FA7C7-39DD-AA5D-B08A-42E0FB86E869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52" creationId="{B5B7DBBB-4FE5-B096-BA3A-F059841D9D07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53" creationId="{8A6A0664-2326-E6C9-EF2E-09317D127813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54" creationId="{028DEE35-E713-C995-4279-B8CB5808D4BE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55" creationId="{F98EC9E4-C21A-69E8-4637-D0A7C84D7E91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56" creationId="{A5677A07-7F01-BB78-C727-FCEE7926F50F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57" creationId="{BC71974D-3432-9139-53C3-5FFEA98233CD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58" creationId="{673E8923-8773-1947-468B-B9F72E244C55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59" creationId="{B423D3F6-4053-49E9-1651-3442C2ADF120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60" creationId="{3FD79D18-362C-368F-AE57-7595B00F343E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61" creationId="{7E1CA8AA-5374-7E6B-8F93-880765613E67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62" creationId="{AEFD1779-CFD7-153B-EE2C-C5B65C012655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63" creationId="{DEF793A7-171C-5600-16F3-C82828EE8C57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64" creationId="{60219771-4BC2-011B-8D40-95B4B606E6C2}"/>
          </ac:spMkLst>
        </pc:spChg>
        <pc:spChg chg="add mod">
          <ac:chgData name="Rafael Werkema" userId="b39bc1ff-338a-4307-afa8-191e1d1a6edb" providerId="ADAL" clId="{31AB0B74-05E7-4321-9635-D5C8C196B204}" dt="2024-10-09T15:22:19.924" v="68"/>
          <ac:spMkLst>
            <pc:docMk/>
            <pc:sldMk cId="0" sldId="260"/>
            <ac:spMk id="65" creationId="{A8FCBD92-0527-62ED-5C3B-C8C984AC34CE}"/>
          </ac:spMkLst>
        </pc:spChg>
        <pc:spChg chg="add del mod">
          <ac:chgData name="Rafael Werkema" userId="b39bc1ff-338a-4307-afa8-191e1d1a6edb" providerId="ADAL" clId="{31AB0B74-05E7-4321-9635-D5C8C196B204}" dt="2024-10-09T15:27:42.145" v="97" actId="478"/>
          <ac:spMkLst>
            <pc:docMk/>
            <pc:sldMk cId="0" sldId="260"/>
            <ac:spMk id="66" creationId="{C45F091F-EAFF-C111-6F0F-AD419275B107}"/>
          </ac:spMkLst>
        </pc:spChg>
        <pc:spChg chg="add del mod">
          <ac:chgData name="Rafael Werkema" userId="b39bc1ff-338a-4307-afa8-191e1d1a6edb" providerId="ADAL" clId="{31AB0B74-05E7-4321-9635-D5C8C196B204}" dt="2024-10-09T15:27:42.145" v="97" actId="478"/>
          <ac:spMkLst>
            <pc:docMk/>
            <pc:sldMk cId="0" sldId="260"/>
            <ac:spMk id="67" creationId="{312556AD-6A84-40ED-A09E-C627FCB1ECD4}"/>
          </ac:spMkLst>
        </pc:spChg>
        <pc:spChg chg="add del mod">
          <ac:chgData name="Rafael Werkema" userId="b39bc1ff-338a-4307-afa8-191e1d1a6edb" providerId="ADAL" clId="{31AB0B74-05E7-4321-9635-D5C8C196B204}" dt="2024-10-09T15:27:42.145" v="97" actId="478"/>
          <ac:spMkLst>
            <pc:docMk/>
            <pc:sldMk cId="0" sldId="260"/>
            <ac:spMk id="68" creationId="{33B33DF1-239A-37F1-B675-A04B0C0A4384}"/>
          </ac:spMkLst>
        </pc:spChg>
        <pc:spChg chg="add del mod">
          <ac:chgData name="Rafael Werkema" userId="b39bc1ff-338a-4307-afa8-191e1d1a6edb" providerId="ADAL" clId="{31AB0B74-05E7-4321-9635-D5C8C196B204}" dt="2024-10-09T15:27:42.145" v="97" actId="478"/>
          <ac:spMkLst>
            <pc:docMk/>
            <pc:sldMk cId="0" sldId="260"/>
            <ac:spMk id="69" creationId="{60C16D7E-0BBF-4690-465C-8E4D4B97F53D}"/>
          </ac:spMkLst>
        </pc:spChg>
        <pc:spChg chg="add del mod">
          <ac:chgData name="Rafael Werkema" userId="b39bc1ff-338a-4307-afa8-191e1d1a6edb" providerId="ADAL" clId="{31AB0B74-05E7-4321-9635-D5C8C196B204}" dt="2024-10-09T15:27:42.145" v="97" actId="478"/>
          <ac:spMkLst>
            <pc:docMk/>
            <pc:sldMk cId="0" sldId="260"/>
            <ac:spMk id="70" creationId="{15D15A25-4CA4-A356-BD71-B52594CBB4AA}"/>
          </ac:spMkLst>
        </pc:spChg>
        <pc:spChg chg="add mod">
          <ac:chgData name="Rafael Werkema" userId="b39bc1ff-338a-4307-afa8-191e1d1a6edb" providerId="ADAL" clId="{31AB0B74-05E7-4321-9635-D5C8C196B204}" dt="2024-10-09T15:22:50.391" v="72"/>
          <ac:spMkLst>
            <pc:docMk/>
            <pc:sldMk cId="0" sldId="260"/>
            <ac:spMk id="71" creationId="{FE10DA22-7B46-DE92-EBCB-A3B7F6A3C5FA}"/>
          </ac:spMkLst>
        </pc:spChg>
        <pc:spChg chg="add mod">
          <ac:chgData name="Rafael Werkema" userId="b39bc1ff-338a-4307-afa8-191e1d1a6edb" providerId="ADAL" clId="{31AB0B74-05E7-4321-9635-D5C8C196B204}" dt="2024-10-09T15:22:50.391" v="72"/>
          <ac:spMkLst>
            <pc:docMk/>
            <pc:sldMk cId="0" sldId="260"/>
            <ac:spMk id="72" creationId="{468E7805-4BC8-7BFC-E093-5BE2E1E6A02E}"/>
          </ac:spMkLst>
        </pc:spChg>
        <pc:spChg chg="add mod">
          <ac:chgData name="Rafael Werkema" userId="b39bc1ff-338a-4307-afa8-191e1d1a6edb" providerId="ADAL" clId="{31AB0B74-05E7-4321-9635-D5C8C196B204}" dt="2024-10-09T15:22:50.391" v="72"/>
          <ac:spMkLst>
            <pc:docMk/>
            <pc:sldMk cId="0" sldId="260"/>
            <ac:spMk id="73" creationId="{4C221F3F-BE1E-71DB-CD35-412D525E947B}"/>
          </ac:spMkLst>
        </pc:spChg>
        <pc:spChg chg="add mod">
          <ac:chgData name="Rafael Werkema" userId="b39bc1ff-338a-4307-afa8-191e1d1a6edb" providerId="ADAL" clId="{31AB0B74-05E7-4321-9635-D5C8C196B204}" dt="2024-10-09T15:22:50.391" v="72"/>
          <ac:spMkLst>
            <pc:docMk/>
            <pc:sldMk cId="0" sldId="260"/>
            <ac:spMk id="74" creationId="{2EBE4601-5F37-8FF7-8066-F5D1AF9C0FB4}"/>
          </ac:spMkLst>
        </pc:spChg>
        <pc:spChg chg="add mod">
          <ac:chgData name="Rafael Werkema" userId="b39bc1ff-338a-4307-afa8-191e1d1a6edb" providerId="ADAL" clId="{31AB0B74-05E7-4321-9635-D5C8C196B204}" dt="2024-10-09T15:22:50.391" v="72"/>
          <ac:spMkLst>
            <pc:docMk/>
            <pc:sldMk cId="0" sldId="260"/>
            <ac:spMk id="75" creationId="{D7899C66-17FB-2E7D-1BFC-A4D38BF8D6B9}"/>
          </ac:spMkLst>
        </pc:spChg>
        <pc:spChg chg="add mod">
          <ac:chgData name="Rafael Werkema" userId="b39bc1ff-338a-4307-afa8-191e1d1a6edb" providerId="ADAL" clId="{31AB0B74-05E7-4321-9635-D5C8C196B204}" dt="2024-10-09T15:22:50.391" v="72"/>
          <ac:spMkLst>
            <pc:docMk/>
            <pc:sldMk cId="0" sldId="260"/>
            <ac:spMk id="76" creationId="{7A83407E-E504-A4C8-74B7-22DA82D42D57}"/>
          </ac:spMkLst>
        </pc:spChg>
        <pc:spChg chg="add mod">
          <ac:chgData name="Rafael Werkema" userId="b39bc1ff-338a-4307-afa8-191e1d1a6edb" providerId="ADAL" clId="{31AB0B74-05E7-4321-9635-D5C8C196B204}" dt="2024-10-09T15:22:50.391" v="72"/>
          <ac:spMkLst>
            <pc:docMk/>
            <pc:sldMk cId="0" sldId="260"/>
            <ac:spMk id="77" creationId="{3C5D6681-31FB-9E61-F75E-E1588549C3AF}"/>
          </ac:spMkLst>
        </pc:spChg>
        <pc:spChg chg="add mod">
          <ac:chgData name="Rafael Werkema" userId="b39bc1ff-338a-4307-afa8-191e1d1a6edb" providerId="ADAL" clId="{31AB0B74-05E7-4321-9635-D5C8C196B204}" dt="2024-10-09T15:22:50.391" v="72"/>
          <ac:spMkLst>
            <pc:docMk/>
            <pc:sldMk cId="0" sldId="260"/>
            <ac:spMk id="78" creationId="{B75496D8-1AC5-9496-7149-0FE60153BE96}"/>
          </ac:spMkLst>
        </pc:spChg>
        <pc:spChg chg="add mod">
          <ac:chgData name="Rafael Werkema" userId="b39bc1ff-338a-4307-afa8-191e1d1a6edb" providerId="ADAL" clId="{31AB0B74-05E7-4321-9635-D5C8C196B204}" dt="2024-10-09T15:22:50.391" v="72"/>
          <ac:spMkLst>
            <pc:docMk/>
            <pc:sldMk cId="0" sldId="260"/>
            <ac:spMk id="79" creationId="{4FE896DC-9622-F374-FF66-349E144F40A1}"/>
          </ac:spMkLst>
        </pc:spChg>
        <pc:spChg chg="add mod">
          <ac:chgData name="Rafael Werkema" userId="b39bc1ff-338a-4307-afa8-191e1d1a6edb" providerId="ADAL" clId="{31AB0B74-05E7-4321-9635-D5C8C196B204}" dt="2024-10-09T15:22:50.391" v="72"/>
          <ac:spMkLst>
            <pc:docMk/>
            <pc:sldMk cId="0" sldId="260"/>
            <ac:spMk id="80" creationId="{83F5C051-A33A-EEA8-0611-A6A319BF9E5A}"/>
          </ac:spMkLst>
        </pc:spChg>
        <pc:spChg chg="add mod">
          <ac:chgData name="Rafael Werkema" userId="b39bc1ff-338a-4307-afa8-191e1d1a6edb" providerId="ADAL" clId="{31AB0B74-05E7-4321-9635-D5C8C196B204}" dt="2024-10-09T15:22:50.391" v="72"/>
          <ac:spMkLst>
            <pc:docMk/>
            <pc:sldMk cId="0" sldId="260"/>
            <ac:spMk id="81" creationId="{1E53643C-C4A1-E48E-8A5E-EDEA01DBE23C}"/>
          </ac:spMkLst>
        </pc:spChg>
        <pc:spChg chg="add mod">
          <ac:chgData name="Rafael Werkema" userId="b39bc1ff-338a-4307-afa8-191e1d1a6edb" providerId="ADAL" clId="{31AB0B74-05E7-4321-9635-D5C8C196B204}" dt="2024-10-09T15:22:50.391" v="72"/>
          <ac:spMkLst>
            <pc:docMk/>
            <pc:sldMk cId="0" sldId="260"/>
            <ac:spMk id="82" creationId="{89967B0A-0C2C-6013-FAA7-142EE63C6727}"/>
          </ac:spMkLst>
        </pc:spChg>
        <pc:spChg chg="add mod">
          <ac:chgData name="Rafael Werkema" userId="b39bc1ff-338a-4307-afa8-191e1d1a6edb" providerId="ADAL" clId="{31AB0B74-05E7-4321-9635-D5C8C196B204}" dt="2024-10-09T15:22:50.391" v="72"/>
          <ac:spMkLst>
            <pc:docMk/>
            <pc:sldMk cId="0" sldId="260"/>
            <ac:spMk id="83" creationId="{1DB0BA49-A3C6-AE7E-5E31-88BBE271686F}"/>
          </ac:spMkLst>
        </pc:spChg>
        <pc:spChg chg="add mod">
          <ac:chgData name="Rafael Werkema" userId="b39bc1ff-338a-4307-afa8-191e1d1a6edb" providerId="ADAL" clId="{31AB0B74-05E7-4321-9635-D5C8C196B204}" dt="2024-10-09T15:22:50.391" v="72"/>
          <ac:spMkLst>
            <pc:docMk/>
            <pc:sldMk cId="0" sldId="260"/>
            <ac:spMk id="84" creationId="{AA1B34C2-2285-7B0E-3FCE-DF9C1332D61B}"/>
          </ac:spMkLst>
        </pc:spChg>
        <pc:spChg chg="add mod">
          <ac:chgData name="Rafael Werkema" userId="b39bc1ff-338a-4307-afa8-191e1d1a6edb" providerId="ADAL" clId="{31AB0B74-05E7-4321-9635-D5C8C196B204}" dt="2024-10-09T15:22:50.391" v="72"/>
          <ac:spMkLst>
            <pc:docMk/>
            <pc:sldMk cId="0" sldId="260"/>
            <ac:spMk id="85" creationId="{D02AF25A-6B9C-4DAD-C825-AC7C4E6B4824}"/>
          </ac:spMkLst>
        </pc:spChg>
        <pc:spChg chg="add mod">
          <ac:chgData name="Rafael Werkema" userId="b39bc1ff-338a-4307-afa8-191e1d1a6edb" providerId="ADAL" clId="{31AB0B74-05E7-4321-9635-D5C8C196B204}" dt="2024-10-09T15:22:50.391" v="72"/>
          <ac:spMkLst>
            <pc:docMk/>
            <pc:sldMk cId="0" sldId="260"/>
            <ac:spMk id="86" creationId="{A260E56E-B0B3-FE4D-302F-A1EB769F2F63}"/>
          </ac:spMkLst>
        </pc:spChg>
        <pc:spChg chg="add mod">
          <ac:chgData name="Rafael Werkema" userId="b39bc1ff-338a-4307-afa8-191e1d1a6edb" providerId="ADAL" clId="{31AB0B74-05E7-4321-9635-D5C8C196B204}" dt="2024-10-09T15:22:50.391" v="72"/>
          <ac:spMkLst>
            <pc:docMk/>
            <pc:sldMk cId="0" sldId="260"/>
            <ac:spMk id="87" creationId="{06C7937E-39E7-BD92-A1D1-C4FE116B37F5}"/>
          </ac:spMkLst>
        </pc:spChg>
        <pc:spChg chg="add mod">
          <ac:chgData name="Rafael Werkema" userId="b39bc1ff-338a-4307-afa8-191e1d1a6edb" providerId="ADAL" clId="{31AB0B74-05E7-4321-9635-D5C8C196B204}" dt="2024-10-09T15:22:50.391" v="72"/>
          <ac:spMkLst>
            <pc:docMk/>
            <pc:sldMk cId="0" sldId="260"/>
            <ac:spMk id="88" creationId="{CB725D81-C97D-5FEC-1466-47D73731AAF9}"/>
          </ac:spMkLst>
        </pc:spChg>
        <pc:spChg chg="add mod">
          <ac:chgData name="Rafael Werkema" userId="b39bc1ff-338a-4307-afa8-191e1d1a6edb" providerId="ADAL" clId="{31AB0B74-05E7-4321-9635-D5C8C196B204}" dt="2024-10-09T15:22:50.391" v="72"/>
          <ac:spMkLst>
            <pc:docMk/>
            <pc:sldMk cId="0" sldId="260"/>
            <ac:spMk id="89" creationId="{A42E97EA-DEFF-39F2-2278-F17B46CD2FA1}"/>
          </ac:spMkLst>
        </pc:spChg>
        <pc:spChg chg="add mod">
          <ac:chgData name="Rafael Werkema" userId="b39bc1ff-338a-4307-afa8-191e1d1a6edb" providerId="ADAL" clId="{31AB0B74-05E7-4321-9635-D5C8C196B204}" dt="2024-10-09T15:22:50.391" v="72"/>
          <ac:spMkLst>
            <pc:docMk/>
            <pc:sldMk cId="0" sldId="260"/>
            <ac:spMk id="90" creationId="{520CA3F9-C681-31A5-118D-47C6E97CE10F}"/>
          </ac:spMkLst>
        </pc:spChg>
        <pc:spChg chg="add mod">
          <ac:chgData name="Rafael Werkema" userId="b39bc1ff-338a-4307-afa8-191e1d1a6edb" providerId="ADAL" clId="{31AB0B74-05E7-4321-9635-D5C8C196B204}" dt="2024-10-09T15:22:50.391" v="72"/>
          <ac:spMkLst>
            <pc:docMk/>
            <pc:sldMk cId="0" sldId="260"/>
            <ac:spMk id="91" creationId="{D41250D1-AE76-5AAE-DB3C-D4828D0664A6}"/>
          </ac:spMkLst>
        </pc:spChg>
        <pc:spChg chg="add mod">
          <ac:chgData name="Rafael Werkema" userId="b39bc1ff-338a-4307-afa8-191e1d1a6edb" providerId="ADAL" clId="{31AB0B74-05E7-4321-9635-D5C8C196B204}" dt="2024-10-09T15:22:50.391" v="72"/>
          <ac:spMkLst>
            <pc:docMk/>
            <pc:sldMk cId="0" sldId="260"/>
            <ac:spMk id="92" creationId="{6130E4C1-CAC6-38A3-2AB1-6311D508031D}"/>
          </ac:spMkLst>
        </pc:spChg>
        <pc:spChg chg="add mod">
          <ac:chgData name="Rafael Werkema" userId="b39bc1ff-338a-4307-afa8-191e1d1a6edb" providerId="ADAL" clId="{31AB0B74-05E7-4321-9635-D5C8C196B204}" dt="2024-10-09T15:22:50.391" v="72"/>
          <ac:spMkLst>
            <pc:docMk/>
            <pc:sldMk cId="0" sldId="260"/>
            <ac:spMk id="93" creationId="{B72B007C-4FC2-8BE2-0988-64CE5F208AE1}"/>
          </ac:spMkLst>
        </pc:spChg>
        <pc:spChg chg="add mod">
          <ac:chgData name="Rafael Werkema" userId="b39bc1ff-338a-4307-afa8-191e1d1a6edb" providerId="ADAL" clId="{31AB0B74-05E7-4321-9635-D5C8C196B204}" dt="2024-10-09T15:22:50.391" v="72"/>
          <ac:spMkLst>
            <pc:docMk/>
            <pc:sldMk cId="0" sldId="260"/>
            <ac:spMk id="94" creationId="{0A156C82-09EE-EDD8-C045-2B13D56BD628}"/>
          </ac:spMkLst>
        </pc:spChg>
        <pc:spChg chg="add mod">
          <ac:chgData name="Rafael Werkema" userId="b39bc1ff-338a-4307-afa8-191e1d1a6edb" providerId="ADAL" clId="{31AB0B74-05E7-4321-9635-D5C8C196B204}" dt="2024-10-09T15:22:50.391" v="72"/>
          <ac:spMkLst>
            <pc:docMk/>
            <pc:sldMk cId="0" sldId="260"/>
            <ac:spMk id="95" creationId="{A64C59CA-4C8E-64D0-B7A1-862288C6C61C}"/>
          </ac:spMkLst>
        </pc:spChg>
        <pc:spChg chg="add mod">
          <ac:chgData name="Rafael Werkema" userId="b39bc1ff-338a-4307-afa8-191e1d1a6edb" providerId="ADAL" clId="{31AB0B74-05E7-4321-9635-D5C8C196B204}" dt="2024-10-09T15:22:50.391" v="72"/>
          <ac:spMkLst>
            <pc:docMk/>
            <pc:sldMk cId="0" sldId="260"/>
            <ac:spMk id="96" creationId="{6092915D-5884-625D-6064-1612F20B5B1E}"/>
          </ac:spMkLst>
        </pc:spChg>
        <pc:spChg chg="add mod">
          <ac:chgData name="Rafael Werkema" userId="b39bc1ff-338a-4307-afa8-191e1d1a6edb" providerId="ADAL" clId="{31AB0B74-05E7-4321-9635-D5C8C196B204}" dt="2024-10-09T15:22:50.391" v="72"/>
          <ac:spMkLst>
            <pc:docMk/>
            <pc:sldMk cId="0" sldId="260"/>
            <ac:spMk id="97" creationId="{2C8CD322-4AA6-CF53-7803-EF4AF506A75D}"/>
          </ac:spMkLst>
        </pc:spChg>
        <pc:spChg chg="add mod">
          <ac:chgData name="Rafael Werkema" userId="b39bc1ff-338a-4307-afa8-191e1d1a6edb" providerId="ADAL" clId="{31AB0B74-05E7-4321-9635-D5C8C196B204}" dt="2024-10-09T15:22:50.391" v="72"/>
          <ac:spMkLst>
            <pc:docMk/>
            <pc:sldMk cId="0" sldId="260"/>
            <ac:spMk id="98" creationId="{8A8E8D51-03A8-B155-527C-71081AD24749}"/>
          </ac:spMkLst>
        </pc:spChg>
        <pc:spChg chg="add del mod">
          <ac:chgData name="Rafael Werkema" userId="b39bc1ff-338a-4307-afa8-191e1d1a6edb" providerId="ADAL" clId="{31AB0B74-05E7-4321-9635-D5C8C196B204}" dt="2024-10-09T15:27:46.284" v="99" actId="478"/>
          <ac:spMkLst>
            <pc:docMk/>
            <pc:sldMk cId="0" sldId="260"/>
            <ac:spMk id="99" creationId="{55CB755D-A1F5-8582-6160-913ABB6BFCE7}"/>
          </ac:spMkLst>
        </pc:spChg>
        <pc:spChg chg="add del mod">
          <ac:chgData name="Rafael Werkema" userId="b39bc1ff-338a-4307-afa8-191e1d1a6edb" providerId="ADAL" clId="{31AB0B74-05E7-4321-9635-D5C8C196B204}" dt="2024-10-09T15:27:44.824" v="98" actId="478"/>
          <ac:spMkLst>
            <pc:docMk/>
            <pc:sldMk cId="0" sldId="260"/>
            <ac:spMk id="100" creationId="{47A101BF-B8F0-DEAC-5389-8AE4122B3140}"/>
          </ac:spMkLst>
        </pc:spChg>
      </pc:sldChg>
      <pc:sldChg chg="addSp delSp modSp setBg">
        <pc:chgData name="Rafael Werkema" userId="b39bc1ff-338a-4307-afa8-191e1d1a6edb" providerId="ADAL" clId="{31AB0B74-05E7-4321-9635-D5C8C196B204}" dt="2024-10-09T17:22:03.932" v="221"/>
        <pc:sldMkLst>
          <pc:docMk/>
          <pc:sldMk cId="0" sldId="261"/>
        </pc:sldMkLst>
        <pc:spChg chg="add del mod">
          <ac:chgData name="Rafael Werkema" userId="b39bc1ff-338a-4307-afa8-191e1d1a6edb" providerId="ADAL" clId="{31AB0B74-05E7-4321-9635-D5C8C196B204}" dt="2024-10-09T15:27:51.025" v="100" actId="478"/>
          <ac:spMkLst>
            <pc:docMk/>
            <pc:sldMk cId="0" sldId="261"/>
            <ac:spMk id="2" creationId="{F8A27464-1CD4-BBCF-A3E7-F74D838240C1}"/>
          </ac:spMkLst>
        </pc:spChg>
        <pc:spChg chg="add del mod">
          <ac:chgData name="Rafael Werkema" userId="b39bc1ff-338a-4307-afa8-191e1d1a6edb" providerId="ADAL" clId="{31AB0B74-05E7-4321-9635-D5C8C196B204}" dt="2024-10-09T15:27:51.025" v="100" actId="478"/>
          <ac:spMkLst>
            <pc:docMk/>
            <pc:sldMk cId="0" sldId="261"/>
            <ac:spMk id="3" creationId="{C01AF0BE-AD74-E83A-AE9D-F9447756B485}"/>
          </ac:spMkLst>
        </pc:spChg>
        <pc:spChg chg="add del mod">
          <ac:chgData name="Rafael Werkema" userId="b39bc1ff-338a-4307-afa8-191e1d1a6edb" providerId="ADAL" clId="{31AB0B74-05E7-4321-9635-D5C8C196B204}" dt="2024-10-09T15:27:51.025" v="100" actId="478"/>
          <ac:spMkLst>
            <pc:docMk/>
            <pc:sldMk cId="0" sldId="261"/>
            <ac:spMk id="4" creationId="{C2AE0A5B-CF63-E484-B82A-7ED1F8E5562A}"/>
          </ac:spMkLst>
        </pc:spChg>
        <pc:spChg chg="add del mod">
          <ac:chgData name="Rafael Werkema" userId="b39bc1ff-338a-4307-afa8-191e1d1a6edb" providerId="ADAL" clId="{31AB0B74-05E7-4321-9635-D5C8C196B204}" dt="2024-10-09T15:27:51.025" v="100" actId="478"/>
          <ac:spMkLst>
            <pc:docMk/>
            <pc:sldMk cId="0" sldId="261"/>
            <ac:spMk id="5" creationId="{B04B3683-4E45-0E37-08C3-845D21D2F73A}"/>
          </ac:spMkLst>
        </pc:spChg>
        <pc:spChg chg="del">
          <ac:chgData name="Rafael Werkema" userId="b39bc1ff-338a-4307-afa8-191e1d1a6edb" providerId="ADAL" clId="{31AB0B74-05E7-4321-9635-D5C8C196B204}" dt="2024-10-09T15:23:08.402" v="73" actId="478"/>
          <ac:spMkLst>
            <pc:docMk/>
            <pc:sldMk cId="0" sldId="261"/>
            <ac:spMk id="6" creationId="{1BF6897A-DF63-4A3A-EACE-4DF5B51BDEE9}"/>
          </ac:spMkLst>
        </pc:spChg>
        <pc:spChg chg="del">
          <ac:chgData name="Rafael Werkema" userId="b39bc1ff-338a-4307-afa8-191e1d1a6edb" providerId="ADAL" clId="{31AB0B74-05E7-4321-9635-D5C8C196B204}" dt="2024-10-09T15:23:08.402" v="73" actId="478"/>
          <ac:spMkLst>
            <pc:docMk/>
            <pc:sldMk cId="0" sldId="261"/>
            <ac:spMk id="7" creationId="{68AC949C-2911-1C9D-8E4B-104DE6E8937B}"/>
          </ac:spMkLst>
        </pc:spChg>
        <pc:spChg chg="del">
          <ac:chgData name="Rafael Werkema" userId="b39bc1ff-338a-4307-afa8-191e1d1a6edb" providerId="ADAL" clId="{31AB0B74-05E7-4321-9635-D5C8C196B204}" dt="2024-10-09T15:23:08.402" v="73" actId="478"/>
          <ac:spMkLst>
            <pc:docMk/>
            <pc:sldMk cId="0" sldId="261"/>
            <ac:spMk id="8" creationId="{6DD8947B-DF35-DF84-BF43-8D12FE287F09}"/>
          </ac:spMkLst>
        </pc:spChg>
        <pc:spChg chg="del">
          <ac:chgData name="Rafael Werkema" userId="b39bc1ff-338a-4307-afa8-191e1d1a6edb" providerId="ADAL" clId="{31AB0B74-05E7-4321-9635-D5C8C196B204}" dt="2024-10-09T15:23:08.402" v="73" actId="478"/>
          <ac:spMkLst>
            <pc:docMk/>
            <pc:sldMk cId="0" sldId="261"/>
            <ac:spMk id="9" creationId="{5C6A26BE-49A8-589C-6A01-70E80F279D62}"/>
          </ac:spMkLst>
        </pc:spChg>
        <pc:spChg chg="del">
          <ac:chgData name="Rafael Werkema" userId="b39bc1ff-338a-4307-afa8-191e1d1a6edb" providerId="ADAL" clId="{31AB0B74-05E7-4321-9635-D5C8C196B204}" dt="2024-10-09T15:23:08.402" v="73" actId="478"/>
          <ac:spMkLst>
            <pc:docMk/>
            <pc:sldMk cId="0" sldId="261"/>
            <ac:spMk id="10" creationId="{846E67B0-8EBA-B9CA-781F-1D04FC850221}"/>
          </ac:spMkLst>
        </pc:spChg>
        <pc:spChg chg="del">
          <ac:chgData name="Rafael Werkema" userId="b39bc1ff-338a-4307-afa8-191e1d1a6edb" providerId="ADAL" clId="{31AB0B74-05E7-4321-9635-D5C8C196B204}" dt="2024-10-09T15:23:08.402" v="73" actId="478"/>
          <ac:spMkLst>
            <pc:docMk/>
            <pc:sldMk cId="0" sldId="261"/>
            <ac:spMk id="11" creationId="{9C5AA553-BA5F-A37C-8C39-AC04D4C85477}"/>
          </ac:spMkLst>
        </pc:spChg>
        <pc:spChg chg="del">
          <ac:chgData name="Rafael Werkema" userId="b39bc1ff-338a-4307-afa8-191e1d1a6edb" providerId="ADAL" clId="{31AB0B74-05E7-4321-9635-D5C8C196B204}" dt="2024-10-09T15:23:08.402" v="73" actId="478"/>
          <ac:spMkLst>
            <pc:docMk/>
            <pc:sldMk cId="0" sldId="261"/>
            <ac:spMk id="12" creationId="{2C9B0AF4-2CA5-CEAE-950A-2F42513A7CD2}"/>
          </ac:spMkLst>
        </pc:spChg>
        <pc:spChg chg="del">
          <ac:chgData name="Rafael Werkema" userId="b39bc1ff-338a-4307-afa8-191e1d1a6edb" providerId="ADAL" clId="{31AB0B74-05E7-4321-9635-D5C8C196B204}" dt="2024-10-09T15:23:08.402" v="73" actId="478"/>
          <ac:spMkLst>
            <pc:docMk/>
            <pc:sldMk cId="0" sldId="261"/>
            <ac:spMk id="13" creationId="{E24917C3-A816-10CA-26EC-220B7D60A356}"/>
          </ac:spMkLst>
        </pc:spChg>
        <pc:spChg chg="del">
          <ac:chgData name="Rafael Werkema" userId="b39bc1ff-338a-4307-afa8-191e1d1a6edb" providerId="ADAL" clId="{31AB0B74-05E7-4321-9635-D5C8C196B204}" dt="2024-10-09T15:23:08.402" v="73" actId="478"/>
          <ac:spMkLst>
            <pc:docMk/>
            <pc:sldMk cId="0" sldId="261"/>
            <ac:spMk id="14" creationId="{AFDA7419-E8D2-3774-89A2-258E2F9B3555}"/>
          </ac:spMkLst>
        </pc:spChg>
        <pc:spChg chg="del">
          <ac:chgData name="Rafael Werkema" userId="b39bc1ff-338a-4307-afa8-191e1d1a6edb" providerId="ADAL" clId="{31AB0B74-05E7-4321-9635-D5C8C196B204}" dt="2024-10-09T15:23:08.402" v="73" actId="478"/>
          <ac:spMkLst>
            <pc:docMk/>
            <pc:sldMk cId="0" sldId="261"/>
            <ac:spMk id="15" creationId="{1675FBA0-EA29-2628-4B02-CC742EE5A25B}"/>
          </ac:spMkLst>
        </pc:spChg>
        <pc:spChg chg="del">
          <ac:chgData name="Rafael Werkema" userId="b39bc1ff-338a-4307-afa8-191e1d1a6edb" providerId="ADAL" clId="{31AB0B74-05E7-4321-9635-D5C8C196B204}" dt="2024-10-09T15:23:08.402" v="73" actId="478"/>
          <ac:spMkLst>
            <pc:docMk/>
            <pc:sldMk cId="0" sldId="261"/>
            <ac:spMk id="16" creationId="{7E6FA0D5-AD41-7B0E-8F75-258547781A11}"/>
          </ac:spMkLst>
        </pc:spChg>
        <pc:spChg chg="del">
          <ac:chgData name="Rafael Werkema" userId="b39bc1ff-338a-4307-afa8-191e1d1a6edb" providerId="ADAL" clId="{31AB0B74-05E7-4321-9635-D5C8C196B204}" dt="2024-10-09T15:23:08.402" v="73" actId="478"/>
          <ac:spMkLst>
            <pc:docMk/>
            <pc:sldMk cId="0" sldId="261"/>
            <ac:spMk id="17" creationId="{BD1D1420-9AB1-1E4A-E190-80B6AE0663D1}"/>
          </ac:spMkLst>
        </pc:spChg>
        <pc:spChg chg="del">
          <ac:chgData name="Rafael Werkema" userId="b39bc1ff-338a-4307-afa8-191e1d1a6edb" providerId="ADAL" clId="{31AB0B74-05E7-4321-9635-D5C8C196B204}" dt="2024-10-09T15:23:08.402" v="73" actId="478"/>
          <ac:spMkLst>
            <pc:docMk/>
            <pc:sldMk cId="0" sldId="261"/>
            <ac:spMk id="18" creationId="{09C0BC93-229C-7510-228A-07BD6F9A2C65}"/>
          </ac:spMkLst>
        </pc:spChg>
        <pc:spChg chg="del">
          <ac:chgData name="Rafael Werkema" userId="b39bc1ff-338a-4307-afa8-191e1d1a6edb" providerId="ADAL" clId="{31AB0B74-05E7-4321-9635-D5C8C196B204}" dt="2024-10-09T15:23:08.402" v="73" actId="478"/>
          <ac:spMkLst>
            <pc:docMk/>
            <pc:sldMk cId="0" sldId="261"/>
            <ac:spMk id="19" creationId="{1734E250-B916-7C3C-CC0B-128A6A8E8CE5}"/>
          </ac:spMkLst>
        </pc:spChg>
        <pc:spChg chg="del">
          <ac:chgData name="Rafael Werkema" userId="b39bc1ff-338a-4307-afa8-191e1d1a6edb" providerId="ADAL" clId="{31AB0B74-05E7-4321-9635-D5C8C196B204}" dt="2024-10-09T15:23:08.402" v="73" actId="478"/>
          <ac:spMkLst>
            <pc:docMk/>
            <pc:sldMk cId="0" sldId="261"/>
            <ac:spMk id="20" creationId="{ED8F7301-9FFB-A83A-D8E2-9EB3919D211F}"/>
          </ac:spMkLst>
        </pc:spChg>
        <pc:spChg chg="del">
          <ac:chgData name="Rafael Werkema" userId="b39bc1ff-338a-4307-afa8-191e1d1a6edb" providerId="ADAL" clId="{31AB0B74-05E7-4321-9635-D5C8C196B204}" dt="2024-10-09T15:23:08.402" v="73" actId="478"/>
          <ac:spMkLst>
            <pc:docMk/>
            <pc:sldMk cId="0" sldId="261"/>
            <ac:spMk id="21" creationId="{31D52F7F-D228-ECC0-2772-2EADD49DB40C}"/>
          </ac:spMkLst>
        </pc:spChg>
        <pc:spChg chg="del">
          <ac:chgData name="Rafael Werkema" userId="b39bc1ff-338a-4307-afa8-191e1d1a6edb" providerId="ADAL" clId="{31AB0B74-05E7-4321-9635-D5C8C196B204}" dt="2024-10-09T15:23:08.402" v="73" actId="478"/>
          <ac:spMkLst>
            <pc:docMk/>
            <pc:sldMk cId="0" sldId="261"/>
            <ac:spMk id="22" creationId="{2DE43160-07E2-D4CC-AECF-DAD9801F9C5A}"/>
          </ac:spMkLst>
        </pc:spChg>
        <pc:spChg chg="del">
          <ac:chgData name="Rafael Werkema" userId="b39bc1ff-338a-4307-afa8-191e1d1a6edb" providerId="ADAL" clId="{31AB0B74-05E7-4321-9635-D5C8C196B204}" dt="2024-10-09T15:23:08.402" v="73" actId="478"/>
          <ac:spMkLst>
            <pc:docMk/>
            <pc:sldMk cId="0" sldId="261"/>
            <ac:spMk id="23" creationId="{EC83B8D5-7994-905D-BE47-0BE0D7BE0830}"/>
          </ac:spMkLst>
        </pc:spChg>
        <pc:spChg chg="del">
          <ac:chgData name="Rafael Werkema" userId="b39bc1ff-338a-4307-afa8-191e1d1a6edb" providerId="ADAL" clId="{31AB0B74-05E7-4321-9635-D5C8C196B204}" dt="2024-10-09T15:23:08.402" v="73" actId="478"/>
          <ac:spMkLst>
            <pc:docMk/>
            <pc:sldMk cId="0" sldId="261"/>
            <ac:spMk id="24" creationId="{29A747CF-9531-2A0D-E971-75D29FE63FA3}"/>
          </ac:spMkLst>
        </pc:spChg>
        <pc:spChg chg="del">
          <ac:chgData name="Rafael Werkema" userId="b39bc1ff-338a-4307-afa8-191e1d1a6edb" providerId="ADAL" clId="{31AB0B74-05E7-4321-9635-D5C8C196B204}" dt="2024-10-09T15:23:08.402" v="73" actId="478"/>
          <ac:spMkLst>
            <pc:docMk/>
            <pc:sldMk cId="0" sldId="261"/>
            <ac:spMk id="25" creationId="{F748BD9D-536C-11CE-DB7C-BECB5FC0C738}"/>
          </ac:spMkLst>
        </pc:spChg>
        <pc:spChg chg="del">
          <ac:chgData name="Rafael Werkema" userId="b39bc1ff-338a-4307-afa8-191e1d1a6edb" providerId="ADAL" clId="{31AB0B74-05E7-4321-9635-D5C8C196B204}" dt="2024-10-09T15:23:08.402" v="73" actId="478"/>
          <ac:spMkLst>
            <pc:docMk/>
            <pc:sldMk cId="0" sldId="261"/>
            <ac:spMk id="26" creationId="{0250BEA9-52CD-06DC-B22F-AE6D0704003B}"/>
          </ac:spMkLst>
        </pc:spChg>
        <pc:spChg chg="del">
          <ac:chgData name="Rafael Werkema" userId="b39bc1ff-338a-4307-afa8-191e1d1a6edb" providerId="ADAL" clId="{31AB0B74-05E7-4321-9635-D5C8C196B204}" dt="2024-10-09T15:23:08.402" v="73" actId="478"/>
          <ac:spMkLst>
            <pc:docMk/>
            <pc:sldMk cId="0" sldId="261"/>
            <ac:spMk id="27" creationId="{1CAC855D-72E2-05AA-28A2-8501E370F304}"/>
          </ac:spMkLst>
        </pc:spChg>
        <pc:spChg chg="del">
          <ac:chgData name="Rafael Werkema" userId="b39bc1ff-338a-4307-afa8-191e1d1a6edb" providerId="ADAL" clId="{31AB0B74-05E7-4321-9635-D5C8C196B204}" dt="2024-10-09T15:23:08.402" v="73" actId="478"/>
          <ac:spMkLst>
            <pc:docMk/>
            <pc:sldMk cId="0" sldId="261"/>
            <ac:spMk id="28" creationId="{DA32DE70-BDEB-463E-0C49-FD8C779CCAE4}"/>
          </ac:spMkLst>
        </pc:spChg>
        <pc:spChg chg="del">
          <ac:chgData name="Rafael Werkema" userId="b39bc1ff-338a-4307-afa8-191e1d1a6edb" providerId="ADAL" clId="{31AB0B74-05E7-4321-9635-D5C8C196B204}" dt="2024-10-09T15:23:08.402" v="73" actId="478"/>
          <ac:spMkLst>
            <pc:docMk/>
            <pc:sldMk cId="0" sldId="261"/>
            <ac:spMk id="29" creationId="{0FDB034A-A4B1-A722-90AC-F8ECEB989FF4}"/>
          </ac:spMkLst>
        </pc:spChg>
        <pc:spChg chg="del">
          <ac:chgData name="Rafael Werkema" userId="b39bc1ff-338a-4307-afa8-191e1d1a6edb" providerId="ADAL" clId="{31AB0B74-05E7-4321-9635-D5C8C196B204}" dt="2024-10-09T15:23:08.402" v="73" actId="478"/>
          <ac:spMkLst>
            <pc:docMk/>
            <pc:sldMk cId="0" sldId="261"/>
            <ac:spMk id="30" creationId="{88E928E4-E8D8-F2D0-30A1-6104D834178E}"/>
          </ac:spMkLst>
        </pc:spChg>
        <pc:spChg chg="del">
          <ac:chgData name="Rafael Werkema" userId="b39bc1ff-338a-4307-afa8-191e1d1a6edb" providerId="ADAL" clId="{31AB0B74-05E7-4321-9635-D5C8C196B204}" dt="2024-10-09T15:23:08.402" v="73" actId="478"/>
          <ac:spMkLst>
            <pc:docMk/>
            <pc:sldMk cId="0" sldId="261"/>
            <ac:spMk id="31" creationId="{1AF51E7B-C5C7-B9DC-836A-FBE5EC8338D7}"/>
          </ac:spMkLst>
        </pc:spChg>
        <pc:spChg chg="del">
          <ac:chgData name="Rafael Werkema" userId="b39bc1ff-338a-4307-afa8-191e1d1a6edb" providerId="ADAL" clId="{31AB0B74-05E7-4321-9635-D5C8C196B204}" dt="2024-10-09T15:23:08.402" v="73" actId="478"/>
          <ac:spMkLst>
            <pc:docMk/>
            <pc:sldMk cId="0" sldId="261"/>
            <ac:spMk id="32" creationId="{E8A1CF91-2DCD-6432-AF4A-097DCF1782A3}"/>
          </ac:spMkLst>
        </pc:spChg>
        <pc:spChg chg="del">
          <ac:chgData name="Rafael Werkema" userId="b39bc1ff-338a-4307-afa8-191e1d1a6edb" providerId="ADAL" clId="{31AB0B74-05E7-4321-9635-D5C8C196B204}" dt="2024-10-09T15:23:08.402" v="73" actId="478"/>
          <ac:spMkLst>
            <pc:docMk/>
            <pc:sldMk cId="0" sldId="261"/>
            <ac:spMk id="33" creationId="{7FED3653-233B-9B5F-9F04-A869BFE90FDD}"/>
          </ac:spMkLst>
        </pc:spChg>
        <pc:spChg chg="del">
          <ac:chgData name="Rafael Werkema" userId="b39bc1ff-338a-4307-afa8-191e1d1a6edb" providerId="ADAL" clId="{31AB0B74-05E7-4321-9635-D5C8C196B204}" dt="2024-10-09T15:23:08.402" v="73" actId="478"/>
          <ac:spMkLst>
            <pc:docMk/>
            <pc:sldMk cId="0" sldId="261"/>
            <ac:spMk id="34" creationId="{5A5D9763-5354-5C33-7336-E60538752A6C}"/>
          </ac:spMkLst>
        </pc:spChg>
        <pc:spChg chg="del">
          <ac:chgData name="Rafael Werkema" userId="b39bc1ff-338a-4307-afa8-191e1d1a6edb" providerId="ADAL" clId="{31AB0B74-05E7-4321-9635-D5C8C196B204}" dt="2024-10-09T15:23:08.402" v="73" actId="478"/>
          <ac:spMkLst>
            <pc:docMk/>
            <pc:sldMk cId="0" sldId="261"/>
            <ac:spMk id="35" creationId="{3286C15A-D4D7-7D46-8AF1-F52F4F15DF3E}"/>
          </ac:spMkLst>
        </pc:spChg>
        <pc:spChg chg="del">
          <ac:chgData name="Rafael Werkema" userId="b39bc1ff-338a-4307-afa8-191e1d1a6edb" providerId="ADAL" clId="{31AB0B74-05E7-4321-9635-D5C8C196B204}" dt="2024-10-09T15:23:08.402" v="73" actId="478"/>
          <ac:spMkLst>
            <pc:docMk/>
            <pc:sldMk cId="0" sldId="261"/>
            <ac:spMk id="36" creationId="{91A63F76-5FA0-A07B-9622-3DAECDCD7003}"/>
          </ac:spMkLst>
        </pc:spChg>
        <pc:spChg chg="add del mod">
          <ac:chgData name="Rafael Werkema" userId="b39bc1ff-338a-4307-afa8-191e1d1a6edb" providerId="ADAL" clId="{31AB0B74-05E7-4321-9635-D5C8C196B204}" dt="2024-10-09T15:27:51.025" v="100" actId="478"/>
          <ac:spMkLst>
            <pc:docMk/>
            <pc:sldMk cId="0" sldId="261"/>
            <ac:spMk id="37" creationId="{C5FD3635-84F8-3FD9-41CC-EB6B544A4A11}"/>
          </ac:spMkLst>
        </pc:spChg>
        <pc:spChg chg="add mod">
          <ac:chgData name="Rafael Werkema" userId="b39bc1ff-338a-4307-afa8-191e1d1a6edb" providerId="ADAL" clId="{31AB0B74-05E7-4321-9635-D5C8C196B204}" dt="2024-10-09T15:23:21.097" v="75" actId="1076"/>
          <ac:spMkLst>
            <pc:docMk/>
            <pc:sldMk cId="0" sldId="261"/>
            <ac:spMk id="38" creationId="{1087F4B7-625A-9875-33E4-D934339DEE0E}"/>
          </ac:spMkLst>
        </pc:spChg>
        <pc:spChg chg="add mod">
          <ac:chgData name="Rafael Werkema" userId="b39bc1ff-338a-4307-afa8-191e1d1a6edb" providerId="ADAL" clId="{31AB0B74-05E7-4321-9635-D5C8C196B204}" dt="2024-10-09T15:23:21.097" v="75" actId="1076"/>
          <ac:spMkLst>
            <pc:docMk/>
            <pc:sldMk cId="0" sldId="261"/>
            <ac:spMk id="39" creationId="{F55F1A2F-6ABC-F6E1-AC75-E347D83C9D97}"/>
          </ac:spMkLst>
        </pc:spChg>
        <pc:spChg chg="add mod">
          <ac:chgData name="Rafael Werkema" userId="b39bc1ff-338a-4307-afa8-191e1d1a6edb" providerId="ADAL" clId="{31AB0B74-05E7-4321-9635-D5C8C196B204}" dt="2024-10-09T15:28:02.211" v="118" actId="1036"/>
          <ac:spMkLst>
            <pc:docMk/>
            <pc:sldMk cId="0" sldId="261"/>
            <ac:spMk id="40" creationId="{2BBCB7F2-8329-0822-9185-640BD5092C3C}"/>
          </ac:spMkLst>
        </pc:spChg>
        <pc:spChg chg="add mod">
          <ac:chgData name="Rafael Werkema" userId="b39bc1ff-338a-4307-afa8-191e1d1a6edb" providerId="ADAL" clId="{31AB0B74-05E7-4321-9635-D5C8C196B204}" dt="2024-10-09T15:28:02.211" v="118" actId="1036"/>
          <ac:spMkLst>
            <pc:docMk/>
            <pc:sldMk cId="0" sldId="261"/>
            <ac:spMk id="41" creationId="{3B9EE305-59EF-E67B-6785-C76839E6D0D0}"/>
          </ac:spMkLst>
        </pc:spChg>
        <pc:spChg chg="add mod">
          <ac:chgData name="Rafael Werkema" userId="b39bc1ff-338a-4307-afa8-191e1d1a6edb" providerId="ADAL" clId="{31AB0B74-05E7-4321-9635-D5C8C196B204}" dt="2024-10-09T15:28:02.211" v="118" actId="1036"/>
          <ac:spMkLst>
            <pc:docMk/>
            <pc:sldMk cId="0" sldId="261"/>
            <ac:spMk id="42" creationId="{E6E51107-C215-4C0F-9CCF-C90C5E79112B}"/>
          </ac:spMkLst>
        </pc:spChg>
        <pc:spChg chg="add mod">
          <ac:chgData name="Rafael Werkema" userId="b39bc1ff-338a-4307-afa8-191e1d1a6edb" providerId="ADAL" clId="{31AB0B74-05E7-4321-9635-D5C8C196B204}" dt="2024-10-09T15:28:02.211" v="118" actId="1036"/>
          <ac:spMkLst>
            <pc:docMk/>
            <pc:sldMk cId="0" sldId="261"/>
            <ac:spMk id="43" creationId="{50FB568C-C522-7FE7-0387-23A190F94328}"/>
          </ac:spMkLst>
        </pc:spChg>
        <pc:spChg chg="add mod">
          <ac:chgData name="Rafael Werkema" userId="b39bc1ff-338a-4307-afa8-191e1d1a6edb" providerId="ADAL" clId="{31AB0B74-05E7-4321-9635-D5C8C196B204}" dt="2024-10-09T15:28:02.211" v="118" actId="1036"/>
          <ac:spMkLst>
            <pc:docMk/>
            <pc:sldMk cId="0" sldId="261"/>
            <ac:spMk id="44" creationId="{F2AE4BAE-6093-0483-7A0A-0F7FC0C7872D}"/>
          </ac:spMkLst>
        </pc:spChg>
        <pc:spChg chg="add mod">
          <ac:chgData name="Rafael Werkema" userId="b39bc1ff-338a-4307-afa8-191e1d1a6edb" providerId="ADAL" clId="{31AB0B74-05E7-4321-9635-D5C8C196B204}" dt="2024-10-09T15:28:02.211" v="118" actId="1036"/>
          <ac:spMkLst>
            <pc:docMk/>
            <pc:sldMk cId="0" sldId="261"/>
            <ac:spMk id="45" creationId="{C544B389-FD07-1A24-6CC1-63CD2B05FE01}"/>
          </ac:spMkLst>
        </pc:spChg>
        <pc:spChg chg="add mod">
          <ac:chgData name="Rafael Werkema" userId="b39bc1ff-338a-4307-afa8-191e1d1a6edb" providerId="ADAL" clId="{31AB0B74-05E7-4321-9635-D5C8C196B204}" dt="2024-10-09T15:28:02.211" v="118" actId="1036"/>
          <ac:spMkLst>
            <pc:docMk/>
            <pc:sldMk cId="0" sldId="261"/>
            <ac:spMk id="46" creationId="{98C19298-D8DF-C893-DCFB-15F0881CBB5C}"/>
          </ac:spMkLst>
        </pc:spChg>
        <pc:spChg chg="add mod">
          <ac:chgData name="Rafael Werkema" userId="b39bc1ff-338a-4307-afa8-191e1d1a6edb" providerId="ADAL" clId="{31AB0B74-05E7-4321-9635-D5C8C196B204}" dt="2024-10-09T15:28:10.536" v="139" actId="1036"/>
          <ac:spMkLst>
            <pc:docMk/>
            <pc:sldMk cId="0" sldId="261"/>
            <ac:spMk id="47" creationId="{F1A517AC-AC2B-1353-8DE2-10552C7D8FD3}"/>
          </ac:spMkLst>
        </pc:spChg>
        <pc:spChg chg="add mod">
          <ac:chgData name="Rafael Werkema" userId="b39bc1ff-338a-4307-afa8-191e1d1a6edb" providerId="ADAL" clId="{31AB0B74-05E7-4321-9635-D5C8C196B204}" dt="2024-10-09T15:28:10.536" v="139" actId="1036"/>
          <ac:spMkLst>
            <pc:docMk/>
            <pc:sldMk cId="0" sldId="261"/>
            <ac:spMk id="48" creationId="{F4474D61-7837-A633-A37D-16EC5A33CC47}"/>
          </ac:spMkLst>
        </pc:spChg>
        <pc:spChg chg="add mod">
          <ac:chgData name="Rafael Werkema" userId="b39bc1ff-338a-4307-afa8-191e1d1a6edb" providerId="ADAL" clId="{31AB0B74-05E7-4321-9635-D5C8C196B204}" dt="2024-10-09T15:28:10.536" v="139" actId="1036"/>
          <ac:spMkLst>
            <pc:docMk/>
            <pc:sldMk cId="0" sldId="261"/>
            <ac:spMk id="49" creationId="{BBE6B650-C690-A42D-D6EF-AD4A7BA63C6D}"/>
          </ac:spMkLst>
        </pc:spChg>
        <pc:spChg chg="add mod">
          <ac:chgData name="Rafael Werkema" userId="b39bc1ff-338a-4307-afa8-191e1d1a6edb" providerId="ADAL" clId="{31AB0B74-05E7-4321-9635-D5C8C196B204}" dt="2024-10-09T15:28:10.536" v="139" actId="1036"/>
          <ac:spMkLst>
            <pc:docMk/>
            <pc:sldMk cId="0" sldId="261"/>
            <ac:spMk id="50" creationId="{9BA2670F-B9E1-BFBC-83BA-CA00670A2CAB}"/>
          </ac:spMkLst>
        </pc:spChg>
        <pc:spChg chg="add mod">
          <ac:chgData name="Rafael Werkema" userId="b39bc1ff-338a-4307-afa8-191e1d1a6edb" providerId="ADAL" clId="{31AB0B74-05E7-4321-9635-D5C8C196B204}" dt="2024-10-09T15:28:10.536" v="139" actId="1036"/>
          <ac:spMkLst>
            <pc:docMk/>
            <pc:sldMk cId="0" sldId="261"/>
            <ac:spMk id="51" creationId="{7991BD7E-A309-F7C9-8FF9-9E0723400EB1}"/>
          </ac:spMkLst>
        </pc:spChg>
        <pc:spChg chg="add mod">
          <ac:chgData name="Rafael Werkema" userId="b39bc1ff-338a-4307-afa8-191e1d1a6edb" providerId="ADAL" clId="{31AB0B74-05E7-4321-9635-D5C8C196B204}" dt="2024-10-09T15:28:10.536" v="139" actId="1036"/>
          <ac:spMkLst>
            <pc:docMk/>
            <pc:sldMk cId="0" sldId="261"/>
            <ac:spMk id="52" creationId="{D56A6737-8375-6E8E-FBC9-99DE9F29EC02}"/>
          </ac:spMkLst>
        </pc:spChg>
        <pc:spChg chg="add mod">
          <ac:chgData name="Rafael Werkema" userId="b39bc1ff-338a-4307-afa8-191e1d1a6edb" providerId="ADAL" clId="{31AB0B74-05E7-4321-9635-D5C8C196B204}" dt="2024-10-09T15:28:10.536" v="139" actId="1036"/>
          <ac:spMkLst>
            <pc:docMk/>
            <pc:sldMk cId="0" sldId="261"/>
            <ac:spMk id="53" creationId="{3E65AFD9-FCA3-18B5-B740-BC29B9BA62A3}"/>
          </ac:spMkLst>
        </pc:spChg>
        <pc:spChg chg="add mod">
          <ac:chgData name="Rafael Werkema" userId="b39bc1ff-338a-4307-afa8-191e1d1a6edb" providerId="ADAL" clId="{31AB0B74-05E7-4321-9635-D5C8C196B204}" dt="2024-10-09T15:28:18.681" v="159" actId="1035"/>
          <ac:spMkLst>
            <pc:docMk/>
            <pc:sldMk cId="0" sldId="261"/>
            <ac:spMk id="54" creationId="{4A5D9D9F-634F-C54C-131A-6129AAC8CC08}"/>
          </ac:spMkLst>
        </pc:spChg>
        <pc:spChg chg="add mod">
          <ac:chgData name="Rafael Werkema" userId="b39bc1ff-338a-4307-afa8-191e1d1a6edb" providerId="ADAL" clId="{31AB0B74-05E7-4321-9635-D5C8C196B204}" dt="2024-10-09T15:28:18.681" v="159" actId="1035"/>
          <ac:spMkLst>
            <pc:docMk/>
            <pc:sldMk cId="0" sldId="261"/>
            <ac:spMk id="55" creationId="{CE005387-3C58-82F7-E6DD-78408C2B83E3}"/>
          </ac:spMkLst>
        </pc:spChg>
        <pc:spChg chg="add mod">
          <ac:chgData name="Rafael Werkema" userId="b39bc1ff-338a-4307-afa8-191e1d1a6edb" providerId="ADAL" clId="{31AB0B74-05E7-4321-9635-D5C8C196B204}" dt="2024-10-09T15:28:18.681" v="159" actId="1035"/>
          <ac:spMkLst>
            <pc:docMk/>
            <pc:sldMk cId="0" sldId="261"/>
            <ac:spMk id="56" creationId="{DD440C9F-98F2-5A33-B5E9-D26AF23B5419}"/>
          </ac:spMkLst>
        </pc:spChg>
        <pc:spChg chg="add mod">
          <ac:chgData name="Rafael Werkema" userId="b39bc1ff-338a-4307-afa8-191e1d1a6edb" providerId="ADAL" clId="{31AB0B74-05E7-4321-9635-D5C8C196B204}" dt="2024-10-09T15:28:18.681" v="159" actId="1035"/>
          <ac:spMkLst>
            <pc:docMk/>
            <pc:sldMk cId="0" sldId="261"/>
            <ac:spMk id="57" creationId="{58A3F44F-0910-7A2D-8909-31385F5DB533}"/>
          </ac:spMkLst>
        </pc:spChg>
        <pc:spChg chg="add mod">
          <ac:chgData name="Rafael Werkema" userId="b39bc1ff-338a-4307-afa8-191e1d1a6edb" providerId="ADAL" clId="{31AB0B74-05E7-4321-9635-D5C8C196B204}" dt="2024-10-09T15:28:18.681" v="159" actId="1035"/>
          <ac:spMkLst>
            <pc:docMk/>
            <pc:sldMk cId="0" sldId="261"/>
            <ac:spMk id="58" creationId="{4D0DCC7B-7205-23E7-3E69-B093AD02E011}"/>
          </ac:spMkLst>
        </pc:spChg>
        <pc:spChg chg="add mod">
          <ac:chgData name="Rafael Werkema" userId="b39bc1ff-338a-4307-afa8-191e1d1a6edb" providerId="ADAL" clId="{31AB0B74-05E7-4321-9635-D5C8C196B204}" dt="2024-10-09T15:28:18.681" v="159" actId="1035"/>
          <ac:spMkLst>
            <pc:docMk/>
            <pc:sldMk cId="0" sldId="261"/>
            <ac:spMk id="59" creationId="{7ED0B059-E6F4-591C-FED1-B928F6B1270F}"/>
          </ac:spMkLst>
        </pc:spChg>
        <pc:spChg chg="add mod">
          <ac:chgData name="Rafael Werkema" userId="b39bc1ff-338a-4307-afa8-191e1d1a6edb" providerId="ADAL" clId="{31AB0B74-05E7-4321-9635-D5C8C196B204}" dt="2024-10-09T15:28:18.681" v="159" actId="1035"/>
          <ac:spMkLst>
            <pc:docMk/>
            <pc:sldMk cId="0" sldId="261"/>
            <ac:spMk id="60" creationId="{9FDC303C-6DDB-8EC3-5514-0A8A6C496909}"/>
          </ac:spMkLst>
        </pc:spChg>
        <pc:spChg chg="add mod">
          <ac:chgData name="Rafael Werkema" userId="b39bc1ff-338a-4307-afa8-191e1d1a6edb" providerId="ADAL" clId="{31AB0B74-05E7-4321-9635-D5C8C196B204}" dt="2024-10-09T15:28:25.782" v="189" actId="1035"/>
          <ac:spMkLst>
            <pc:docMk/>
            <pc:sldMk cId="0" sldId="261"/>
            <ac:spMk id="61" creationId="{4D9F7099-A1F2-86D2-0C1C-91B382B25AFD}"/>
          </ac:spMkLst>
        </pc:spChg>
        <pc:spChg chg="add mod">
          <ac:chgData name="Rafael Werkema" userId="b39bc1ff-338a-4307-afa8-191e1d1a6edb" providerId="ADAL" clId="{31AB0B74-05E7-4321-9635-D5C8C196B204}" dt="2024-10-09T15:28:25.782" v="189" actId="1035"/>
          <ac:spMkLst>
            <pc:docMk/>
            <pc:sldMk cId="0" sldId="261"/>
            <ac:spMk id="62" creationId="{E6058B50-56A1-6612-BE8E-E592FCA73C9F}"/>
          </ac:spMkLst>
        </pc:spChg>
        <pc:spChg chg="add mod">
          <ac:chgData name="Rafael Werkema" userId="b39bc1ff-338a-4307-afa8-191e1d1a6edb" providerId="ADAL" clId="{31AB0B74-05E7-4321-9635-D5C8C196B204}" dt="2024-10-09T15:28:25.782" v="189" actId="1035"/>
          <ac:spMkLst>
            <pc:docMk/>
            <pc:sldMk cId="0" sldId="261"/>
            <ac:spMk id="63" creationId="{A03BD392-E299-1B14-31DA-0D6F42B13B65}"/>
          </ac:spMkLst>
        </pc:spChg>
        <pc:spChg chg="add mod">
          <ac:chgData name="Rafael Werkema" userId="b39bc1ff-338a-4307-afa8-191e1d1a6edb" providerId="ADAL" clId="{31AB0B74-05E7-4321-9635-D5C8C196B204}" dt="2024-10-09T15:28:25.782" v="189" actId="1035"/>
          <ac:spMkLst>
            <pc:docMk/>
            <pc:sldMk cId="0" sldId="261"/>
            <ac:spMk id="64" creationId="{F3E36CB8-6861-6483-7893-95132E83834F}"/>
          </ac:spMkLst>
        </pc:spChg>
        <pc:spChg chg="add mod">
          <ac:chgData name="Rafael Werkema" userId="b39bc1ff-338a-4307-afa8-191e1d1a6edb" providerId="ADAL" clId="{31AB0B74-05E7-4321-9635-D5C8C196B204}" dt="2024-10-09T15:28:25.782" v="189" actId="1035"/>
          <ac:spMkLst>
            <pc:docMk/>
            <pc:sldMk cId="0" sldId="261"/>
            <ac:spMk id="65" creationId="{5B35DC60-3C7C-D404-2964-381ECDB8DFF2}"/>
          </ac:spMkLst>
        </pc:spChg>
        <pc:spChg chg="add mod">
          <ac:chgData name="Rafael Werkema" userId="b39bc1ff-338a-4307-afa8-191e1d1a6edb" providerId="ADAL" clId="{31AB0B74-05E7-4321-9635-D5C8C196B204}" dt="2024-10-09T15:28:25.782" v="189" actId="1035"/>
          <ac:spMkLst>
            <pc:docMk/>
            <pc:sldMk cId="0" sldId="261"/>
            <ac:spMk id="66" creationId="{77E2B3DB-16CB-6EF3-B61E-1EDE4C14D38B}"/>
          </ac:spMkLst>
        </pc:spChg>
        <pc:spChg chg="add mod">
          <ac:chgData name="Rafael Werkema" userId="b39bc1ff-338a-4307-afa8-191e1d1a6edb" providerId="ADAL" clId="{31AB0B74-05E7-4321-9635-D5C8C196B204}" dt="2024-10-09T15:28:25.782" v="189" actId="1035"/>
          <ac:spMkLst>
            <pc:docMk/>
            <pc:sldMk cId="0" sldId="261"/>
            <ac:spMk id="67" creationId="{4C32A030-8172-B3CE-1678-D98B6E90A788}"/>
          </ac:spMkLst>
        </pc:spChg>
        <pc:spChg chg="add mod">
          <ac:chgData name="Rafael Werkema" userId="b39bc1ff-338a-4307-afa8-191e1d1a6edb" providerId="ADAL" clId="{31AB0B74-05E7-4321-9635-D5C8C196B204}" dt="2024-10-09T15:28:33.910" v="191" actId="1076"/>
          <ac:spMkLst>
            <pc:docMk/>
            <pc:sldMk cId="0" sldId="261"/>
            <ac:spMk id="68" creationId="{9ECC84DF-998A-F573-149E-D983A6F04C0D}"/>
          </ac:spMkLst>
        </pc:spChg>
      </pc:sldChg>
      <pc:sldChg chg="addSp delSp modSp setBg">
        <pc:chgData name="Rafael Werkema" userId="b39bc1ff-338a-4307-afa8-191e1d1a6edb" providerId="ADAL" clId="{31AB0B74-05E7-4321-9635-D5C8C196B204}" dt="2024-10-09T15:28:51.670" v="193" actId="478"/>
        <pc:sldMkLst>
          <pc:docMk/>
          <pc:sldMk cId="0" sldId="262"/>
        </pc:sldMkLst>
        <pc:spChg chg="del">
          <ac:chgData name="Rafael Werkema" userId="b39bc1ff-338a-4307-afa8-191e1d1a6edb" providerId="ADAL" clId="{31AB0B74-05E7-4321-9635-D5C8C196B204}" dt="2024-10-09T15:23:25.057" v="76" actId="478"/>
          <ac:spMkLst>
            <pc:docMk/>
            <pc:sldMk cId="0" sldId="262"/>
            <ac:spMk id="2" creationId="{70FDE862-1F3B-7650-F337-8ED39A6E938D}"/>
          </ac:spMkLst>
        </pc:spChg>
        <pc:spChg chg="del">
          <ac:chgData name="Rafael Werkema" userId="b39bc1ff-338a-4307-afa8-191e1d1a6edb" providerId="ADAL" clId="{31AB0B74-05E7-4321-9635-D5C8C196B204}" dt="2024-10-09T15:23:25.057" v="76" actId="478"/>
          <ac:spMkLst>
            <pc:docMk/>
            <pc:sldMk cId="0" sldId="262"/>
            <ac:spMk id="3" creationId="{23B485D0-333D-8907-40A7-BD0D39D2B3CA}"/>
          </ac:spMkLst>
        </pc:spChg>
        <pc:spChg chg="del">
          <ac:chgData name="Rafael Werkema" userId="b39bc1ff-338a-4307-afa8-191e1d1a6edb" providerId="ADAL" clId="{31AB0B74-05E7-4321-9635-D5C8C196B204}" dt="2024-10-09T15:23:25.057" v="76" actId="478"/>
          <ac:spMkLst>
            <pc:docMk/>
            <pc:sldMk cId="0" sldId="262"/>
            <ac:spMk id="4" creationId="{DFAAD3CF-4A07-23C8-56AF-8D3AD56912F7}"/>
          </ac:spMkLst>
        </pc:spChg>
        <pc:spChg chg="del">
          <ac:chgData name="Rafael Werkema" userId="b39bc1ff-338a-4307-afa8-191e1d1a6edb" providerId="ADAL" clId="{31AB0B74-05E7-4321-9635-D5C8C196B204}" dt="2024-10-09T15:23:25.057" v="76" actId="478"/>
          <ac:spMkLst>
            <pc:docMk/>
            <pc:sldMk cId="0" sldId="262"/>
            <ac:spMk id="5" creationId="{8A721265-677C-7DCB-ACC8-0FF628109726}"/>
          </ac:spMkLst>
        </pc:spChg>
        <pc:spChg chg="del">
          <ac:chgData name="Rafael Werkema" userId="b39bc1ff-338a-4307-afa8-191e1d1a6edb" providerId="ADAL" clId="{31AB0B74-05E7-4321-9635-D5C8C196B204}" dt="2024-10-09T15:23:25.057" v="76" actId="478"/>
          <ac:spMkLst>
            <pc:docMk/>
            <pc:sldMk cId="0" sldId="262"/>
            <ac:spMk id="6" creationId="{7A2DCBC2-80DC-D4CD-C607-1544672FBBBF}"/>
          </ac:spMkLst>
        </pc:spChg>
        <pc:spChg chg="del">
          <ac:chgData name="Rafael Werkema" userId="b39bc1ff-338a-4307-afa8-191e1d1a6edb" providerId="ADAL" clId="{31AB0B74-05E7-4321-9635-D5C8C196B204}" dt="2024-10-09T15:23:25.057" v="76" actId="478"/>
          <ac:spMkLst>
            <pc:docMk/>
            <pc:sldMk cId="0" sldId="262"/>
            <ac:spMk id="7" creationId="{365B8D43-779E-FBBE-1D03-48FD7A39BEB8}"/>
          </ac:spMkLst>
        </pc:spChg>
        <pc:spChg chg="del">
          <ac:chgData name="Rafael Werkema" userId="b39bc1ff-338a-4307-afa8-191e1d1a6edb" providerId="ADAL" clId="{31AB0B74-05E7-4321-9635-D5C8C196B204}" dt="2024-10-09T15:23:25.057" v="76" actId="478"/>
          <ac:spMkLst>
            <pc:docMk/>
            <pc:sldMk cId="0" sldId="262"/>
            <ac:spMk id="8" creationId="{AE84AB55-BA32-2DB2-FA88-427A38DE753C}"/>
          </ac:spMkLst>
        </pc:spChg>
        <pc:spChg chg="del">
          <ac:chgData name="Rafael Werkema" userId="b39bc1ff-338a-4307-afa8-191e1d1a6edb" providerId="ADAL" clId="{31AB0B74-05E7-4321-9635-D5C8C196B204}" dt="2024-10-09T15:23:25.057" v="76" actId="478"/>
          <ac:spMkLst>
            <pc:docMk/>
            <pc:sldMk cId="0" sldId="262"/>
            <ac:spMk id="9" creationId="{651A5627-F55A-DBC6-D0A1-148822EA852A}"/>
          </ac:spMkLst>
        </pc:spChg>
        <pc:spChg chg="del">
          <ac:chgData name="Rafael Werkema" userId="b39bc1ff-338a-4307-afa8-191e1d1a6edb" providerId="ADAL" clId="{31AB0B74-05E7-4321-9635-D5C8C196B204}" dt="2024-10-09T15:23:25.057" v="76" actId="478"/>
          <ac:spMkLst>
            <pc:docMk/>
            <pc:sldMk cId="0" sldId="262"/>
            <ac:spMk id="10" creationId="{F8C2651F-D797-D115-F42D-E2A033D80F87}"/>
          </ac:spMkLst>
        </pc:spChg>
        <pc:spChg chg="del">
          <ac:chgData name="Rafael Werkema" userId="b39bc1ff-338a-4307-afa8-191e1d1a6edb" providerId="ADAL" clId="{31AB0B74-05E7-4321-9635-D5C8C196B204}" dt="2024-10-09T15:23:25.057" v="76" actId="478"/>
          <ac:spMkLst>
            <pc:docMk/>
            <pc:sldMk cId="0" sldId="262"/>
            <ac:spMk id="11" creationId="{E0215E0F-6296-81E1-489C-9ED80A7BB3BE}"/>
          </ac:spMkLst>
        </pc:spChg>
        <pc:spChg chg="del">
          <ac:chgData name="Rafael Werkema" userId="b39bc1ff-338a-4307-afa8-191e1d1a6edb" providerId="ADAL" clId="{31AB0B74-05E7-4321-9635-D5C8C196B204}" dt="2024-10-09T15:23:25.057" v="76" actId="478"/>
          <ac:spMkLst>
            <pc:docMk/>
            <pc:sldMk cId="0" sldId="262"/>
            <ac:spMk id="12" creationId="{9814E26E-A899-1846-DA16-A6E87B8D5F0F}"/>
          </ac:spMkLst>
        </pc:spChg>
        <pc:spChg chg="del">
          <ac:chgData name="Rafael Werkema" userId="b39bc1ff-338a-4307-afa8-191e1d1a6edb" providerId="ADAL" clId="{31AB0B74-05E7-4321-9635-D5C8C196B204}" dt="2024-10-09T15:23:25.057" v="76" actId="478"/>
          <ac:spMkLst>
            <pc:docMk/>
            <pc:sldMk cId="0" sldId="262"/>
            <ac:spMk id="13" creationId="{1770BB85-FB83-264C-39A6-DE0B219AF955}"/>
          </ac:spMkLst>
        </pc:spChg>
        <pc:spChg chg="del">
          <ac:chgData name="Rafael Werkema" userId="b39bc1ff-338a-4307-afa8-191e1d1a6edb" providerId="ADAL" clId="{31AB0B74-05E7-4321-9635-D5C8C196B204}" dt="2024-10-09T15:23:25.057" v="76" actId="478"/>
          <ac:spMkLst>
            <pc:docMk/>
            <pc:sldMk cId="0" sldId="262"/>
            <ac:spMk id="14" creationId="{F5CD1C28-B015-3118-DC42-05FBE3BB0278}"/>
          </ac:spMkLst>
        </pc:spChg>
        <pc:spChg chg="del">
          <ac:chgData name="Rafael Werkema" userId="b39bc1ff-338a-4307-afa8-191e1d1a6edb" providerId="ADAL" clId="{31AB0B74-05E7-4321-9635-D5C8C196B204}" dt="2024-10-09T15:23:25.057" v="76" actId="478"/>
          <ac:spMkLst>
            <pc:docMk/>
            <pc:sldMk cId="0" sldId="262"/>
            <ac:spMk id="15" creationId="{AEB18A03-CF51-2C8C-4A4D-491A606D9DCE}"/>
          </ac:spMkLst>
        </pc:spChg>
        <pc:spChg chg="del">
          <ac:chgData name="Rafael Werkema" userId="b39bc1ff-338a-4307-afa8-191e1d1a6edb" providerId="ADAL" clId="{31AB0B74-05E7-4321-9635-D5C8C196B204}" dt="2024-10-09T15:23:25.057" v="76" actId="478"/>
          <ac:spMkLst>
            <pc:docMk/>
            <pc:sldMk cId="0" sldId="262"/>
            <ac:spMk id="16" creationId="{5A2CF030-B831-6BAB-D843-EF7ED9CD9F8C}"/>
          </ac:spMkLst>
        </pc:spChg>
        <pc:spChg chg="del">
          <ac:chgData name="Rafael Werkema" userId="b39bc1ff-338a-4307-afa8-191e1d1a6edb" providerId="ADAL" clId="{31AB0B74-05E7-4321-9635-D5C8C196B204}" dt="2024-10-09T15:23:25.057" v="76" actId="478"/>
          <ac:spMkLst>
            <pc:docMk/>
            <pc:sldMk cId="0" sldId="262"/>
            <ac:spMk id="17" creationId="{9A8DEDB6-E041-FA4D-64D1-5D16EF4E9F07}"/>
          </ac:spMkLst>
        </pc:spChg>
        <pc:spChg chg="del">
          <ac:chgData name="Rafael Werkema" userId="b39bc1ff-338a-4307-afa8-191e1d1a6edb" providerId="ADAL" clId="{31AB0B74-05E7-4321-9635-D5C8C196B204}" dt="2024-10-09T15:23:25.057" v="76" actId="478"/>
          <ac:spMkLst>
            <pc:docMk/>
            <pc:sldMk cId="0" sldId="262"/>
            <ac:spMk id="18" creationId="{336696AB-0C93-3A66-F307-EA995ADE36B7}"/>
          </ac:spMkLst>
        </pc:spChg>
        <pc:spChg chg="del">
          <ac:chgData name="Rafael Werkema" userId="b39bc1ff-338a-4307-afa8-191e1d1a6edb" providerId="ADAL" clId="{31AB0B74-05E7-4321-9635-D5C8C196B204}" dt="2024-10-09T15:23:25.057" v="76" actId="478"/>
          <ac:spMkLst>
            <pc:docMk/>
            <pc:sldMk cId="0" sldId="262"/>
            <ac:spMk id="19" creationId="{F50538A1-7E8A-D111-F610-D3A51EADADC5}"/>
          </ac:spMkLst>
        </pc:spChg>
        <pc:spChg chg="del">
          <ac:chgData name="Rafael Werkema" userId="b39bc1ff-338a-4307-afa8-191e1d1a6edb" providerId="ADAL" clId="{31AB0B74-05E7-4321-9635-D5C8C196B204}" dt="2024-10-09T15:23:25.057" v="76" actId="478"/>
          <ac:spMkLst>
            <pc:docMk/>
            <pc:sldMk cId="0" sldId="262"/>
            <ac:spMk id="20" creationId="{FA3AF1C6-B838-2A2B-5063-51ED2C3C7CE0}"/>
          </ac:spMkLst>
        </pc:spChg>
        <pc:spChg chg="del">
          <ac:chgData name="Rafael Werkema" userId="b39bc1ff-338a-4307-afa8-191e1d1a6edb" providerId="ADAL" clId="{31AB0B74-05E7-4321-9635-D5C8C196B204}" dt="2024-10-09T15:23:25.057" v="76" actId="478"/>
          <ac:spMkLst>
            <pc:docMk/>
            <pc:sldMk cId="0" sldId="262"/>
            <ac:spMk id="21" creationId="{F0A62DD5-4DAE-3AE5-CF3F-6ADD19F54C1E}"/>
          </ac:spMkLst>
        </pc:spChg>
        <pc:spChg chg="del">
          <ac:chgData name="Rafael Werkema" userId="b39bc1ff-338a-4307-afa8-191e1d1a6edb" providerId="ADAL" clId="{31AB0B74-05E7-4321-9635-D5C8C196B204}" dt="2024-10-09T15:23:25.057" v="76" actId="478"/>
          <ac:spMkLst>
            <pc:docMk/>
            <pc:sldMk cId="0" sldId="262"/>
            <ac:spMk id="22" creationId="{359016AF-4E0E-0132-DDAC-1C94A9BA33ED}"/>
          </ac:spMkLst>
        </pc:spChg>
        <pc:spChg chg="del">
          <ac:chgData name="Rafael Werkema" userId="b39bc1ff-338a-4307-afa8-191e1d1a6edb" providerId="ADAL" clId="{31AB0B74-05E7-4321-9635-D5C8C196B204}" dt="2024-10-09T15:23:25.057" v="76" actId="478"/>
          <ac:spMkLst>
            <pc:docMk/>
            <pc:sldMk cId="0" sldId="262"/>
            <ac:spMk id="23" creationId="{59B1430F-0284-5A0F-05BA-EF69476FBCD4}"/>
          </ac:spMkLst>
        </pc:spChg>
        <pc:spChg chg="del">
          <ac:chgData name="Rafael Werkema" userId="b39bc1ff-338a-4307-afa8-191e1d1a6edb" providerId="ADAL" clId="{31AB0B74-05E7-4321-9635-D5C8C196B204}" dt="2024-10-09T15:23:25.057" v="76" actId="478"/>
          <ac:spMkLst>
            <pc:docMk/>
            <pc:sldMk cId="0" sldId="262"/>
            <ac:spMk id="24" creationId="{40E4B908-0747-B23D-2590-14DA50E08293}"/>
          </ac:spMkLst>
        </pc:spChg>
        <pc:spChg chg="del">
          <ac:chgData name="Rafael Werkema" userId="b39bc1ff-338a-4307-afa8-191e1d1a6edb" providerId="ADAL" clId="{31AB0B74-05E7-4321-9635-D5C8C196B204}" dt="2024-10-09T15:23:25.057" v="76" actId="478"/>
          <ac:spMkLst>
            <pc:docMk/>
            <pc:sldMk cId="0" sldId="262"/>
            <ac:spMk id="25" creationId="{8C5BFB33-DAC1-2561-3867-05C3A1BCB2F9}"/>
          </ac:spMkLst>
        </pc:spChg>
        <pc:spChg chg="del">
          <ac:chgData name="Rafael Werkema" userId="b39bc1ff-338a-4307-afa8-191e1d1a6edb" providerId="ADAL" clId="{31AB0B74-05E7-4321-9635-D5C8C196B204}" dt="2024-10-09T15:23:25.057" v="76" actId="478"/>
          <ac:spMkLst>
            <pc:docMk/>
            <pc:sldMk cId="0" sldId="262"/>
            <ac:spMk id="26" creationId="{B0B1ADDB-1112-E29C-8C06-7E5621DF1E30}"/>
          </ac:spMkLst>
        </pc:spChg>
        <pc:spChg chg="del">
          <ac:chgData name="Rafael Werkema" userId="b39bc1ff-338a-4307-afa8-191e1d1a6edb" providerId="ADAL" clId="{31AB0B74-05E7-4321-9635-D5C8C196B204}" dt="2024-10-09T15:23:25.057" v="76" actId="478"/>
          <ac:spMkLst>
            <pc:docMk/>
            <pc:sldMk cId="0" sldId="262"/>
            <ac:spMk id="27" creationId="{73991C93-1844-A9E8-1EF0-5AC26AC04BDC}"/>
          </ac:spMkLst>
        </pc:spChg>
        <pc:spChg chg="del">
          <ac:chgData name="Rafael Werkema" userId="b39bc1ff-338a-4307-afa8-191e1d1a6edb" providerId="ADAL" clId="{31AB0B74-05E7-4321-9635-D5C8C196B204}" dt="2024-10-09T15:23:25.057" v="76" actId="478"/>
          <ac:spMkLst>
            <pc:docMk/>
            <pc:sldMk cId="0" sldId="262"/>
            <ac:spMk id="28" creationId="{DF600F78-9529-58F8-3645-DD002F8AFF9E}"/>
          </ac:spMkLst>
        </pc:spChg>
        <pc:spChg chg="del">
          <ac:chgData name="Rafael Werkema" userId="b39bc1ff-338a-4307-afa8-191e1d1a6edb" providerId="ADAL" clId="{31AB0B74-05E7-4321-9635-D5C8C196B204}" dt="2024-10-09T15:23:25.057" v="76" actId="478"/>
          <ac:spMkLst>
            <pc:docMk/>
            <pc:sldMk cId="0" sldId="262"/>
            <ac:spMk id="29" creationId="{731D4F8A-A83D-71D6-68C5-2644DB0E34C9}"/>
          </ac:spMkLst>
        </pc:spChg>
        <pc:spChg chg="del">
          <ac:chgData name="Rafael Werkema" userId="b39bc1ff-338a-4307-afa8-191e1d1a6edb" providerId="ADAL" clId="{31AB0B74-05E7-4321-9635-D5C8C196B204}" dt="2024-10-09T15:23:25.057" v="76" actId="478"/>
          <ac:spMkLst>
            <pc:docMk/>
            <pc:sldMk cId="0" sldId="262"/>
            <ac:spMk id="30" creationId="{D4895124-0BBF-EAE4-2FBA-CF78470D6F13}"/>
          </ac:spMkLst>
        </pc:spChg>
        <pc:spChg chg="del">
          <ac:chgData name="Rafael Werkema" userId="b39bc1ff-338a-4307-afa8-191e1d1a6edb" providerId="ADAL" clId="{31AB0B74-05E7-4321-9635-D5C8C196B204}" dt="2024-10-09T15:23:25.057" v="76" actId="478"/>
          <ac:spMkLst>
            <pc:docMk/>
            <pc:sldMk cId="0" sldId="262"/>
            <ac:spMk id="31" creationId="{09FD2C73-D414-4D0D-3748-54C827C4440A}"/>
          </ac:spMkLst>
        </pc:spChg>
        <pc:spChg chg="add del mod">
          <ac:chgData name="Rafael Werkema" userId="b39bc1ff-338a-4307-afa8-191e1d1a6edb" providerId="ADAL" clId="{31AB0B74-05E7-4321-9635-D5C8C196B204}" dt="2024-10-09T15:28:49.325" v="192" actId="478"/>
          <ac:spMkLst>
            <pc:docMk/>
            <pc:sldMk cId="0" sldId="262"/>
            <ac:spMk id="32" creationId="{5BE70CE1-0B9B-00D4-EFE8-F941A383FA1A}"/>
          </ac:spMkLst>
        </pc:spChg>
        <pc:spChg chg="add mod">
          <ac:chgData name="Rafael Werkema" userId="b39bc1ff-338a-4307-afa8-191e1d1a6edb" providerId="ADAL" clId="{31AB0B74-05E7-4321-9635-D5C8C196B204}" dt="2024-10-09T15:23:25.539" v="77"/>
          <ac:spMkLst>
            <pc:docMk/>
            <pc:sldMk cId="0" sldId="262"/>
            <ac:spMk id="33" creationId="{A54E97CE-2FEA-8273-DAAA-385DB9B965E9}"/>
          </ac:spMkLst>
        </pc:spChg>
        <pc:spChg chg="add mod">
          <ac:chgData name="Rafael Werkema" userId="b39bc1ff-338a-4307-afa8-191e1d1a6edb" providerId="ADAL" clId="{31AB0B74-05E7-4321-9635-D5C8C196B204}" dt="2024-10-09T15:23:25.539" v="77"/>
          <ac:spMkLst>
            <pc:docMk/>
            <pc:sldMk cId="0" sldId="262"/>
            <ac:spMk id="34" creationId="{CC454E02-FB45-1348-4288-D9CEEF506303}"/>
          </ac:spMkLst>
        </pc:spChg>
        <pc:spChg chg="add mod">
          <ac:chgData name="Rafael Werkema" userId="b39bc1ff-338a-4307-afa8-191e1d1a6edb" providerId="ADAL" clId="{31AB0B74-05E7-4321-9635-D5C8C196B204}" dt="2024-10-09T15:23:25.539" v="77"/>
          <ac:spMkLst>
            <pc:docMk/>
            <pc:sldMk cId="0" sldId="262"/>
            <ac:spMk id="35" creationId="{9EDBAE47-6414-04AF-F439-B15712839DD6}"/>
          </ac:spMkLst>
        </pc:spChg>
        <pc:spChg chg="add mod">
          <ac:chgData name="Rafael Werkema" userId="b39bc1ff-338a-4307-afa8-191e1d1a6edb" providerId="ADAL" clId="{31AB0B74-05E7-4321-9635-D5C8C196B204}" dt="2024-10-09T15:23:25.539" v="77"/>
          <ac:spMkLst>
            <pc:docMk/>
            <pc:sldMk cId="0" sldId="262"/>
            <ac:spMk id="36" creationId="{BE447AD7-200A-4942-FE5F-784CF075E5B6}"/>
          </ac:spMkLst>
        </pc:spChg>
        <pc:spChg chg="add mod">
          <ac:chgData name="Rafael Werkema" userId="b39bc1ff-338a-4307-afa8-191e1d1a6edb" providerId="ADAL" clId="{31AB0B74-05E7-4321-9635-D5C8C196B204}" dt="2024-10-09T15:23:25.539" v="77"/>
          <ac:spMkLst>
            <pc:docMk/>
            <pc:sldMk cId="0" sldId="262"/>
            <ac:spMk id="37" creationId="{DA596C0A-23DB-373D-3372-91C483416CC1}"/>
          </ac:spMkLst>
        </pc:spChg>
        <pc:spChg chg="add mod">
          <ac:chgData name="Rafael Werkema" userId="b39bc1ff-338a-4307-afa8-191e1d1a6edb" providerId="ADAL" clId="{31AB0B74-05E7-4321-9635-D5C8C196B204}" dt="2024-10-09T15:23:25.539" v="77"/>
          <ac:spMkLst>
            <pc:docMk/>
            <pc:sldMk cId="0" sldId="262"/>
            <ac:spMk id="38" creationId="{14BFD149-AC12-17F0-EE74-166301BE5424}"/>
          </ac:spMkLst>
        </pc:spChg>
        <pc:spChg chg="add mod">
          <ac:chgData name="Rafael Werkema" userId="b39bc1ff-338a-4307-afa8-191e1d1a6edb" providerId="ADAL" clId="{31AB0B74-05E7-4321-9635-D5C8C196B204}" dt="2024-10-09T15:23:25.539" v="77"/>
          <ac:spMkLst>
            <pc:docMk/>
            <pc:sldMk cId="0" sldId="262"/>
            <ac:spMk id="39" creationId="{B211B647-DC0D-047E-70DB-F175BDB43839}"/>
          </ac:spMkLst>
        </pc:spChg>
        <pc:spChg chg="add mod">
          <ac:chgData name="Rafael Werkema" userId="b39bc1ff-338a-4307-afa8-191e1d1a6edb" providerId="ADAL" clId="{31AB0B74-05E7-4321-9635-D5C8C196B204}" dt="2024-10-09T15:23:25.539" v="77"/>
          <ac:spMkLst>
            <pc:docMk/>
            <pc:sldMk cId="0" sldId="262"/>
            <ac:spMk id="40" creationId="{012F45FD-59C1-C5E1-E752-32EFA0B3CC2B}"/>
          </ac:spMkLst>
        </pc:spChg>
        <pc:spChg chg="add mod">
          <ac:chgData name="Rafael Werkema" userId="b39bc1ff-338a-4307-afa8-191e1d1a6edb" providerId="ADAL" clId="{31AB0B74-05E7-4321-9635-D5C8C196B204}" dt="2024-10-09T15:23:25.539" v="77"/>
          <ac:spMkLst>
            <pc:docMk/>
            <pc:sldMk cId="0" sldId="262"/>
            <ac:spMk id="41" creationId="{A93DE7BF-70C1-C73E-60F0-8F20AAF3B740}"/>
          </ac:spMkLst>
        </pc:spChg>
        <pc:spChg chg="add mod">
          <ac:chgData name="Rafael Werkema" userId="b39bc1ff-338a-4307-afa8-191e1d1a6edb" providerId="ADAL" clId="{31AB0B74-05E7-4321-9635-D5C8C196B204}" dt="2024-10-09T15:23:25.539" v="77"/>
          <ac:spMkLst>
            <pc:docMk/>
            <pc:sldMk cId="0" sldId="262"/>
            <ac:spMk id="42" creationId="{7C688AF1-8205-AB63-6907-1CE41A19D917}"/>
          </ac:spMkLst>
        </pc:spChg>
        <pc:spChg chg="add mod">
          <ac:chgData name="Rafael Werkema" userId="b39bc1ff-338a-4307-afa8-191e1d1a6edb" providerId="ADAL" clId="{31AB0B74-05E7-4321-9635-D5C8C196B204}" dt="2024-10-09T15:23:25.539" v="77"/>
          <ac:spMkLst>
            <pc:docMk/>
            <pc:sldMk cId="0" sldId="262"/>
            <ac:spMk id="43" creationId="{D66CA9D5-94A0-D4F1-7C57-3944FE6035D8}"/>
          </ac:spMkLst>
        </pc:spChg>
        <pc:spChg chg="add mod">
          <ac:chgData name="Rafael Werkema" userId="b39bc1ff-338a-4307-afa8-191e1d1a6edb" providerId="ADAL" clId="{31AB0B74-05E7-4321-9635-D5C8C196B204}" dt="2024-10-09T15:23:25.539" v="77"/>
          <ac:spMkLst>
            <pc:docMk/>
            <pc:sldMk cId="0" sldId="262"/>
            <ac:spMk id="44" creationId="{5B9A9478-D81F-E246-76F1-C194DAFDC5AB}"/>
          </ac:spMkLst>
        </pc:spChg>
        <pc:spChg chg="add mod">
          <ac:chgData name="Rafael Werkema" userId="b39bc1ff-338a-4307-afa8-191e1d1a6edb" providerId="ADAL" clId="{31AB0B74-05E7-4321-9635-D5C8C196B204}" dt="2024-10-09T15:23:25.539" v="77"/>
          <ac:spMkLst>
            <pc:docMk/>
            <pc:sldMk cId="0" sldId="262"/>
            <ac:spMk id="45" creationId="{BAFD08F4-1C91-40BD-7DCE-7241FB7ADF97}"/>
          </ac:spMkLst>
        </pc:spChg>
        <pc:spChg chg="add mod">
          <ac:chgData name="Rafael Werkema" userId="b39bc1ff-338a-4307-afa8-191e1d1a6edb" providerId="ADAL" clId="{31AB0B74-05E7-4321-9635-D5C8C196B204}" dt="2024-10-09T15:23:25.539" v="77"/>
          <ac:spMkLst>
            <pc:docMk/>
            <pc:sldMk cId="0" sldId="262"/>
            <ac:spMk id="46" creationId="{32E2F6AC-A0BE-07C1-6E87-AF534B23338F}"/>
          </ac:spMkLst>
        </pc:spChg>
        <pc:spChg chg="add mod">
          <ac:chgData name="Rafael Werkema" userId="b39bc1ff-338a-4307-afa8-191e1d1a6edb" providerId="ADAL" clId="{31AB0B74-05E7-4321-9635-D5C8C196B204}" dt="2024-10-09T15:23:25.539" v="77"/>
          <ac:spMkLst>
            <pc:docMk/>
            <pc:sldMk cId="0" sldId="262"/>
            <ac:spMk id="47" creationId="{EA48BB18-C27E-E8EF-DEE0-C31DD9665E60}"/>
          </ac:spMkLst>
        </pc:spChg>
        <pc:spChg chg="add mod">
          <ac:chgData name="Rafael Werkema" userId="b39bc1ff-338a-4307-afa8-191e1d1a6edb" providerId="ADAL" clId="{31AB0B74-05E7-4321-9635-D5C8C196B204}" dt="2024-10-09T15:23:25.539" v="77"/>
          <ac:spMkLst>
            <pc:docMk/>
            <pc:sldMk cId="0" sldId="262"/>
            <ac:spMk id="48" creationId="{F18BEB18-8C7F-A68C-F5A2-51E01E3ADC14}"/>
          </ac:spMkLst>
        </pc:spChg>
        <pc:spChg chg="add mod">
          <ac:chgData name="Rafael Werkema" userId="b39bc1ff-338a-4307-afa8-191e1d1a6edb" providerId="ADAL" clId="{31AB0B74-05E7-4321-9635-D5C8C196B204}" dt="2024-10-09T15:23:25.539" v="77"/>
          <ac:spMkLst>
            <pc:docMk/>
            <pc:sldMk cId="0" sldId="262"/>
            <ac:spMk id="49" creationId="{2708A97F-9C5D-CCF8-9776-1625B3077ED0}"/>
          </ac:spMkLst>
        </pc:spChg>
        <pc:spChg chg="add mod">
          <ac:chgData name="Rafael Werkema" userId="b39bc1ff-338a-4307-afa8-191e1d1a6edb" providerId="ADAL" clId="{31AB0B74-05E7-4321-9635-D5C8C196B204}" dt="2024-10-09T15:23:25.539" v="77"/>
          <ac:spMkLst>
            <pc:docMk/>
            <pc:sldMk cId="0" sldId="262"/>
            <ac:spMk id="50" creationId="{72D779E7-8F97-E847-D7C5-499E640C7404}"/>
          </ac:spMkLst>
        </pc:spChg>
        <pc:spChg chg="add mod">
          <ac:chgData name="Rafael Werkema" userId="b39bc1ff-338a-4307-afa8-191e1d1a6edb" providerId="ADAL" clId="{31AB0B74-05E7-4321-9635-D5C8C196B204}" dt="2024-10-09T15:23:25.539" v="77"/>
          <ac:spMkLst>
            <pc:docMk/>
            <pc:sldMk cId="0" sldId="262"/>
            <ac:spMk id="51" creationId="{CB878BBD-D1FF-B04A-5841-BCC375D5F994}"/>
          </ac:spMkLst>
        </pc:spChg>
        <pc:spChg chg="add mod">
          <ac:chgData name="Rafael Werkema" userId="b39bc1ff-338a-4307-afa8-191e1d1a6edb" providerId="ADAL" clId="{31AB0B74-05E7-4321-9635-D5C8C196B204}" dt="2024-10-09T15:23:25.539" v="77"/>
          <ac:spMkLst>
            <pc:docMk/>
            <pc:sldMk cId="0" sldId="262"/>
            <ac:spMk id="52" creationId="{304BFB2A-B46D-6DF5-AE9D-53C44800117D}"/>
          </ac:spMkLst>
        </pc:spChg>
        <pc:spChg chg="add mod">
          <ac:chgData name="Rafael Werkema" userId="b39bc1ff-338a-4307-afa8-191e1d1a6edb" providerId="ADAL" clId="{31AB0B74-05E7-4321-9635-D5C8C196B204}" dt="2024-10-09T15:23:25.539" v="77"/>
          <ac:spMkLst>
            <pc:docMk/>
            <pc:sldMk cId="0" sldId="262"/>
            <ac:spMk id="53" creationId="{AB47F4A2-651B-5D4B-147B-0A5777DE1714}"/>
          </ac:spMkLst>
        </pc:spChg>
        <pc:spChg chg="add mod">
          <ac:chgData name="Rafael Werkema" userId="b39bc1ff-338a-4307-afa8-191e1d1a6edb" providerId="ADAL" clId="{31AB0B74-05E7-4321-9635-D5C8C196B204}" dt="2024-10-09T15:23:25.539" v="77"/>
          <ac:spMkLst>
            <pc:docMk/>
            <pc:sldMk cId="0" sldId="262"/>
            <ac:spMk id="54" creationId="{E46194EF-A93D-0057-469C-80492A5EF9EC}"/>
          </ac:spMkLst>
        </pc:spChg>
        <pc:spChg chg="add mod">
          <ac:chgData name="Rafael Werkema" userId="b39bc1ff-338a-4307-afa8-191e1d1a6edb" providerId="ADAL" clId="{31AB0B74-05E7-4321-9635-D5C8C196B204}" dt="2024-10-09T15:23:25.539" v="77"/>
          <ac:spMkLst>
            <pc:docMk/>
            <pc:sldMk cId="0" sldId="262"/>
            <ac:spMk id="55" creationId="{6C75726E-3A4F-1446-388E-97C4E5A6397B}"/>
          </ac:spMkLst>
        </pc:spChg>
        <pc:spChg chg="add mod">
          <ac:chgData name="Rafael Werkema" userId="b39bc1ff-338a-4307-afa8-191e1d1a6edb" providerId="ADAL" clId="{31AB0B74-05E7-4321-9635-D5C8C196B204}" dt="2024-10-09T15:23:25.539" v="77"/>
          <ac:spMkLst>
            <pc:docMk/>
            <pc:sldMk cId="0" sldId="262"/>
            <ac:spMk id="56" creationId="{35F7416A-36B7-596C-9303-AD6991AAA95A}"/>
          </ac:spMkLst>
        </pc:spChg>
        <pc:spChg chg="add mod">
          <ac:chgData name="Rafael Werkema" userId="b39bc1ff-338a-4307-afa8-191e1d1a6edb" providerId="ADAL" clId="{31AB0B74-05E7-4321-9635-D5C8C196B204}" dt="2024-10-09T15:23:25.539" v="77"/>
          <ac:spMkLst>
            <pc:docMk/>
            <pc:sldMk cId="0" sldId="262"/>
            <ac:spMk id="57" creationId="{C392EC3A-01B2-FA90-DC01-EB0FC88EF75D}"/>
          </ac:spMkLst>
        </pc:spChg>
        <pc:spChg chg="add mod">
          <ac:chgData name="Rafael Werkema" userId="b39bc1ff-338a-4307-afa8-191e1d1a6edb" providerId="ADAL" clId="{31AB0B74-05E7-4321-9635-D5C8C196B204}" dt="2024-10-09T15:23:25.539" v="77"/>
          <ac:spMkLst>
            <pc:docMk/>
            <pc:sldMk cId="0" sldId="262"/>
            <ac:spMk id="58" creationId="{F82BF7C0-3BB4-5E45-0576-8E862A49FE2B}"/>
          </ac:spMkLst>
        </pc:spChg>
        <pc:spChg chg="add mod">
          <ac:chgData name="Rafael Werkema" userId="b39bc1ff-338a-4307-afa8-191e1d1a6edb" providerId="ADAL" clId="{31AB0B74-05E7-4321-9635-D5C8C196B204}" dt="2024-10-09T15:23:25.539" v="77"/>
          <ac:spMkLst>
            <pc:docMk/>
            <pc:sldMk cId="0" sldId="262"/>
            <ac:spMk id="59" creationId="{6BF39B22-8EC1-0C01-09E3-DD0B416E5CC9}"/>
          </ac:spMkLst>
        </pc:spChg>
        <pc:spChg chg="add mod">
          <ac:chgData name="Rafael Werkema" userId="b39bc1ff-338a-4307-afa8-191e1d1a6edb" providerId="ADAL" clId="{31AB0B74-05E7-4321-9635-D5C8C196B204}" dt="2024-10-09T15:23:25.539" v="77"/>
          <ac:spMkLst>
            <pc:docMk/>
            <pc:sldMk cId="0" sldId="262"/>
            <ac:spMk id="60" creationId="{0B58E365-3206-0F64-5160-DDD214873C94}"/>
          </ac:spMkLst>
        </pc:spChg>
        <pc:spChg chg="add mod">
          <ac:chgData name="Rafael Werkema" userId="b39bc1ff-338a-4307-afa8-191e1d1a6edb" providerId="ADAL" clId="{31AB0B74-05E7-4321-9635-D5C8C196B204}" dt="2024-10-09T15:23:25.539" v="77"/>
          <ac:spMkLst>
            <pc:docMk/>
            <pc:sldMk cId="0" sldId="262"/>
            <ac:spMk id="61" creationId="{A01241D3-9CBD-C97F-A862-4CCD3828F327}"/>
          </ac:spMkLst>
        </pc:spChg>
        <pc:spChg chg="add mod">
          <ac:chgData name="Rafael Werkema" userId="b39bc1ff-338a-4307-afa8-191e1d1a6edb" providerId="ADAL" clId="{31AB0B74-05E7-4321-9635-D5C8C196B204}" dt="2024-10-09T15:23:25.539" v="77"/>
          <ac:spMkLst>
            <pc:docMk/>
            <pc:sldMk cId="0" sldId="262"/>
            <ac:spMk id="62" creationId="{FCB0ABFD-0A33-7C3B-ABCE-8F62D3E3B667}"/>
          </ac:spMkLst>
        </pc:spChg>
        <pc:spChg chg="add del mod">
          <ac:chgData name="Rafael Werkema" userId="b39bc1ff-338a-4307-afa8-191e1d1a6edb" providerId="ADAL" clId="{31AB0B74-05E7-4321-9635-D5C8C196B204}" dt="2024-10-09T15:28:51.670" v="193" actId="478"/>
          <ac:spMkLst>
            <pc:docMk/>
            <pc:sldMk cId="0" sldId="262"/>
            <ac:spMk id="63" creationId="{3D794645-C0DD-9E8A-0D49-2F980694BB24}"/>
          </ac:spMkLst>
        </pc:spChg>
        <pc:spChg chg="add del mod">
          <ac:chgData name="Rafael Werkema" userId="b39bc1ff-338a-4307-afa8-191e1d1a6edb" providerId="ADAL" clId="{31AB0B74-05E7-4321-9635-D5C8C196B204}" dt="2024-10-09T15:28:51.670" v="193" actId="478"/>
          <ac:spMkLst>
            <pc:docMk/>
            <pc:sldMk cId="0" sldId="262"/>
            <ac:spMk id="64" creationId="{B52B7735-D42F-2A53-0FA6-CC817AED631B}"/>
          </ac:spMkLst>
        </pc:spChg>
        <pc:spChg chg="add del mod">
          <ac:chgData name="Rafael Werkema" userId="b39bc1ff-338a-4307-afa8-191e1d1a6edb" providerId="ADAL" clId="{31AB0B74-05E7-4321-9635-D5C8C196B204}" dt="2024-10-09T15:28:51.670" v="193" actId="478"/>
          <ac:spMkLst>
            <pc:docMk/>
            <pc:sldMk cId="0" sldId="262"/>
            <ac:spMk id="65" creationId="{7BCAC0B4-16EC-B537-B87D-BFA656DCC6C1}"/>
          </ac:spMkLst>
        </pc:spChg>
        <pc:spChg chg="add del mod">
          <ac:chgData name="Rafael Werkema" userId="b39bc1ff-338a-4307-afa8-191e1d1a6edb" providerId="ADAL" clId="{31AB0B74-05E7-4321-9635-D5C8C196B204}" dt="2024-10-09T15:28:51.670" v="193" actId="478"/>
          <ac:spMkLst>
            <pc:docMk/>
            <pc:sldMk cId="0" sldId="262"/>
            <ac:spMk id="66" creationId="{9B9F6F6C-6627-B15D-7913-4712DBF31364}"/>
          </ac:spMkLst>
        </pc:spChg>
      </pc:sldChg>
      <pc:sldChg chg="addSp delSp modSp setBg">
        <pc:chgData name="Rafael Werkema" userId="b39bc1ff-338a-4307-afa8-191e1d1a6edb" providerId="ADAL" clId="{31AB0B74-05E7-4321-9635-D5C8C196B204}" dt="2024-10-09T17:22:33.675" v="223"/>
        <pc:sldMkLst>
          <pc:docMk/>
          <pc:sldMk cId="0" sldId="263"/>
        </pc:sldMkLst>
        <pc:spChg chg="add del mod">
          <ac:chgData name="Rafael Werkema" userId="b39bc1ff-338a-4307-afa8-191e1d1a6edb" providerId="ADAL" clId="{31AB0B74-05E7-4321-9635-D5C8C196B204}" dt="2024-10-09T15:28:55.547" v="194" actId="478"/>
          <ac:spMkLst>
            <pc:docMk/>
            <pc:sldMk cId="0" sldId="263"/>
            <ac:spMk id="2" creationId="{0FC911BE-B1FB-BB07-B6EB-B9C59B2367AB}"/>
          </ac:spMkLst>
        </pc:spChg>
        <pc:spChg chg="add del mod">
          <ac:chgData name="Rafael Werkema" userId="b39bc1ff-338a-4307-afa8-191e1d1a6edb" providerId="ADAL" clId="{31AB0B74-05E7-4321-9635-D5C8C196B204}" dt="2024-10-09T15:28:55.547" v="194" actId="478"/>
          <ac:spMkLst>
            <pc:docMk/>
            <pc:sldMk cId="0" sldId="263"/>
            <ac:spMk id="3" creationId="{FC8F4277-36BE-D266-90DF-4D284B96A9E0}"/>
          </ac:spMkLst>
        </pc:spChg>
        <pc:spChg chg="del">
          <ac:chgData name="Rafael Werkema" userId="b39bc1ff-338a-4307-afa8-191e1d1a6edb" providerId="ADAL" clId="{31AB0B74-05E7-4321-9635-D5C8C196B204}" dt="2024-10-09T15:23:33.582" v="78" actId="478"/>
          <ac:spMkLst>
            <pc:docMk/>
            <pc:sldMk cId="0" sldId="263"/>
            <ac:spMk id="4" creationId="{75CF9503-4598-4844-DC24-D0CF61E178AA}"/>
          </ac:spMkLst>
        </pc:spChg>
        <pc:spChg chg="del">
          <ac:chgData name="Rafael Werkema" userId="b39bc1ff-338a-4307-afa8-191e1d1a6edb" providerId="ADAL" clId="{31AB0B74-05E7-4321-9635-D5C8C196B204}" dt="2024-10-09T15:23:33.582" v="78" actId="478"/>
          <ac:spMkLst>
            <pc:docMk/>
            <pc:sldMk cId="0" sldId="263"/>
            <ac:spMk id="5" creationId="{022F3A7F-C066-26B9-D83B-FCA627E1B266}"/>
          </ac:spMkLst>
        </pc:spChg>
        <pc:spChg chg="del">
          <ac:chgData name="Rafael Werkema" userId="b39bc1ff-338a-4307-afa8-191e1d1a6edb" providerId="ADAL" clId="{31AB0B74-05E7-4321-9635-D5C8C196B204}" dt="2024-10-09T15:23:33.582" v="78" actId="478"/>
          <ac:spMkLst>
            <pc:docMk/>
            <pc:sldMk cId="0" sldId="263"/>
            <ac:spMk id="6" creationId="{CC362229-EFDE-7181-B140-EBE5484F9E4A}"/>
          </ac:spMkLst>
        </pc:spChg>
        <pc:spChg chg="del">
          <ac:chgData name="Rafael Werkema" userId="b39bc1ff-338a-4307-afa8-191e1d1a6edb" providerId="ADAL" clId="{31AB0B74-05E7-4321-9635-D5C8C196B204}" dt="2024-10-09T15:23:33.582" v="78" actId="478"/>
          <ac:spMkLst>
            <pc:docMk/>
            <pc:sldMk cId="0" sldId="263"/>
            <ac:spMk id="7" creationId="{D5E3401A-105C-A487-30ED-CE6AEC2DC644}"/>
          </ac:spMkLst>
        </pc:spChg>
        <pc:spChg chg="del">
          <ac:chgData name="Rafael Werkema" userId="b39bc1ff-338a-4307-afa8-191e1d1a6edb" providerId="ADAL" clId="{31AB0B74-05E7-4321-9635-D5C8C196B204}" dt="2024-10-09T15:23:33.582" v="78" actId="478"/>
          <ac:spMkLst>
            <pc:docMk/>
            <pc:sldMk cId="0" sldId="263"/>
            <ac:spMk id="8" creationId="{063895CC-E1BA-2006-BFBD-8804FCCAD72A}"/>
          </ac:spMkLst>
        </pc:spChg>
        <pc:spChg chg="del">
          <ac:chgData name="Rafael Werkema" userId="b39bc1ff-338a-4307-afa8-191e1d1a6edb" providerId="ADAL" clId="{31AB0B74-05E7-4321-9635-D5C8C196B204}" dt="2024-10-09T15:23:33.582" v="78" actId="478"/>
          <ac:spMkLst>
            <pc:docMk/>
            <pc:sldMk cId="0" sldId="263"/>
            <ac:spMk id="9" creationId="{83B0B4CF-CC66-6EF1-3028-FCA63F162CE3}"/>
          </ac:spMkLst>
        </pc:spChg>
        <pc:spChg chg="del">
          <ac:chgData name="Rafael Werkema" userId="b39bc1ff-338a-4307-afa8-191e1d1a6edb" providerId="ADAL" clId="{31AB0B74-05E7-4321-9635-D5C8C196B204}" dt="2024-10-09T15:23:33.582" v="78" actId="478"/>
          <ac:spMkLst>
            <pc:docMk/>
            <pc:sldMk cId="0" sldId="263"/>
            <ac:spMk id="10" creationId="{4DC4D472-E042-A929-231E-159CCBDC3369}"/>
          </ac:spMkLst>
        </pc:spChg>
        <pc:spChg chg="del">
          <ac:chgData name="Rafael Werkema" userId="b39bc1ff-338a-4307-afa8-191e1d1a6edb" providerId="ADAL" clId="{31AB0B74-05E7-4321-9635-D5C8C196B204}" dt="2024-10-09T15:23:33.582" v="78" actId="478"/>
          <ac:spMkLst>
            <pc:docMk/>
            <pc:sldMk cId="0" sldId="263"/>
            <ac:spMk id="11" creationId="{B85BB9C4-49A1-B993-8654-9A803E958D65}"/>
          </ac:spMkLst>
        </pc:spChg>
        <pc:spChg chg="del">
          <ac:chgData name="Rafael Werkema" userId="b39bc1ff-338a-4307-afa8-191e1d1a6edb" providerId="ADAL" clId="{31AB0B74-05E7-4321-9635-D5C8C196B204}" dt="2024-10-09T15:23:33.582" v="78" actId="478"/>
          <ac:spMkLst>
            <pc:docMk/>
            <pc:sldMk cId="0" sldId="263"/>
            <ac:spMk id="12" creationId="{1C0F0F94-2C84-90C5-7983-544BBE3BFE44}"/>
          </ac:spMkLst>
        </pc:spChg>
        <pc:spChg chg="del">
          <ac:chgData name="Rafael Werkema" userId="b39bc1ff-338a-4307-afa8-191e1d1a6edb" providerId="ADAL" clId="{31AB0B74-05E7-4321-9635-D5C8C196B204}" dt="2024-10-09T15:23:33.582" v="78" actId="478"/>
          <ac:spMkLst>
            <pc:docMk/>
            <pc:sldMk cId="0" sldId="263"/>
            <ac:spMk id="13" creationId="{E7F67CED-E37E-9E51-F9E1-494F36B72214}"/>
          </ac:spMkLst>
        </pc:spChg>
        <pc:spChg chg="del">
          <ac:chgData name="Rafael Werkema" userId="b39bc1ff-338a-4307-afa8-191e1d1a6edb" providerId="ADAL" clId="{31AB0B74-05E7-4321-9635-D5C8C196B204}" dt="2024-10-09T15:23:33.582" v="78" actId="478"/>
          <ac:spMkLst>
            <pc:docMk/>
            <pc:sldMk cId="0" sldId="263"/>
            <ac:spMk id="14" creationId="{8D1DA2E2-4EA3-C523-4CF6-7C45D8BA29A3}"/>
          </ac:spMkLst>
        </pc:spChg>
        <pc:spChg chg="del">
          <ac:chgData name="Rafael Werkema" userId="b39bc1ff-338a-4307-afa8-191e1d1a6edb" providerId="ADAL" clId="{31AB0B74-05E7-4321-9635-D5C8C196B204}" dt="2024-10-09T15:23:33.582" v="78" actId="478"/>
          <ac:spMkLst>
            <pc:docMk/>
            <pc:sldMk cId="0" sldId="263"/>
            <ac:spMk id="15" creationId="{62D46EC9-9F4F-0758-7F1A-48F1FAA5352D}"/>
          </ac:spMkLst>
        </pc:spChg>
        <pc:spChg chg="del">
          <ac:chgData name="Rafael Werkema" userId="b39bc1ff-338a-4307-afa8-191e1d1a6edb" providerId="ADAL" clId="{31AB0B74-05E7-4321-9635-D5C8C196B204}" dt="2024-10-09T15:23:33.582" v="78" actId="478"/>
          <ac:spMkLst>
            <pc:docMk/>
            <pc:sldMk cId="0" sldId="263"/>
            <ac:spMk id="16" creationId="{57F271D6-994C-7A85-155E-B8E8086BD959}"/>
          </ac:spMkLst>
        </pc:spChg>
        <pc:spChg chg="del">
          <ac:chgData name="Rafael Werkema" userId="b39bc1ff-338a-4307-afa8-191e1d1a6edb" providerId="ADAL" clId="{31AB0B74-05E7-4321-9635-D5C8C196B204}" dt="2024-10-09T15:23:33.582" v="78" actId="478"/>
          <ac:spMkLst>
            <pc:docMk/>
            <pc:sldMk cId="0" sldId="263"/>
            <ac:spMk id="17" creationId="{27ABE578-47B5-AFE5-606F-4CC88F0B1E2F}"/>
          </ac:spMkLst>
        </pc:spChg>
        <pc:spChg chg="del">
          <ac:chgData name="Rafael Werkema" userId="b39bc1ff-338a-4307-afa8-191e1d1a6edb" providerId="ADAL" clId="{31AB0B74-05E7-4321-9635-D5C8C196B204}" dt="2024-10-09T15:23:33.582" v="78" actId="478"/>
          <ac:spMkLst>
            <pc:docMk/>
            <pc:sldMk cId="0" sldId="263"/>
            <ac:spMk id="18" creationId="{97AF698E-3C07-B53A-9FF3-E3B2FE083C88}"/>
          </ac:spMkLst>
        </pc:spChg>
        <pc:spChg chg="del">
          <ac:chgData name="Rafael Werkema" userId="b39bc1ff-338a-4307-afa8-191e1d1a6edb" providerId="ADAL" clId="{31AB0B74-05E7-4321-9635-D5C8C196B204}" dt="2024-10-09T15:23:33.582" v="78" actId="478"/>
          <ac:spMkLst>
            <pc:docMk/>
            <pc:sldMk cId="0" sldId="263"/>
            <ac:spMk id="19" creationId="{CAF4B2CB-593E-7D20-47DE-F53883E31B33}"/>
          </ac:spMkLst>
        </pc:spChg>
        <pc:spChg chg="del">
          <ac:chgData name="Rafael Werkema" userId="b39bc1ff-338a-4307-afa8-191e1d1a6edb" providerId="ADAL" clId="{31AB0B74-05E7-4321-9635-D5C8C196B204}" dt="2024-10-09T15:23:33.582" v="78" actId="478"/>
          <ac:spMkLst>
            <pc:docMk/>
            <pc:sldMk cId="0" sldId="263"/>
            <ac:spMk id="20" creationId="{06C26D10-6DC0-D7B2-658E-92346B4E2F86}"/>
          </ac:spMkLst>
        </pc:spChg>
        <pc:spChg chg="del">
          <ac:chgData name="Rafael Werkema" userId="b39bc1ff-338a-4307-afa8-191e1d1a6edb" providerId="ADAL" clId="{31AB0B74-05E7-4321-9635-D5C8C196B204}" dt="2024-10-09T15:23:33.582" v="78" actId="478"/>
          <ac:spMkLst>
            <pc:docMk/>
            <pc:sldMk cId="0" sldId="263"/>
            <ac:spMk id="21" creationId="{04DF0F25-1DB2-1BB2-55F8-109B7C75D409}"/>
          </ac:spMkLst>
        </pc:spChg>
        <pc:spChg chg="del">
          <ac:chgData name="Rafael Werkema" userId="b39bc1ff-338a-4307-afa8-191e1d1a6edb" providerId="ADAL" clId="{31AB0B74-05E7-4321-9635-D5C8C196B204}" dt="2024-10-09T15:23:33.582" v="78" actId="478"/>
          <ac:spMkLst>
            <pc:docMk/>
            <pc:sldMk cId="0" sldId="263"/>
            <ac:spMk id="22" creationId="{779C878A-9D50-A8FF-FD33-EE1346DE4306}"/>
          </ac:spMkLst>
        </pc:spChg>
        <pc:spChg chg="del">
          <ac:chgData name="Rafael Werkema" userId="b39bc1ff-338a-4307-afa8-191e1d1a6edb" providerId="ADAL" clId="{31AB0B74-05E7-4321-9635-D5C8C196B204}" dt="2024-10-09T15:23:33.582" v="78" actId="478"/>
          <ac:spMkLst>
            <pc:docMk/>
            <pc:sldMk cId="0" sldId="263"/>
            <ac:spMk id="23" creationId="{5E47DF2F-4EEB-E17F-D0C7-24CE8C269FEC}"/>
          </ac:spMkLst>
        </pc:spChg>
        <pc:spChg chg="del">
          <ac:chgData name="Rafael Werkema" userId="b39bc1ff-338a-4307-afa8-191e1d1a6edb" providerId="ADAL" clId="{31AB0B74-05E7-4321-9635-D5C8C196B204}" dt="2024-10-09T15:23:33.582" v="78" actId="478"/>
          <ac:spMkLst>
            <pc:docMk/>
            <pc:sldMk cId="0" sldId="263"/>
            <ac:spMk id="24" creationId="{A41241EC-EC01-8FB4-74EC-9C4244A644AB}"/>
          </ac:spMkLst>
        </pc:spChg>
        <pc:spChg chg="del">
          <ac:chgData name="Rafael Werkema" userId="b39bc1ff-338a-4307-afa8-191e1d1a6edb" providerId="ADAL" clId="{31AB0B74-05E7-4321-9635-D5C8C196B204}" dt="2024-10-09T15:23:33.582" v="78" actId="478"/>
          <ac:spMkLst>
            <pc:docMk/>
            <pc:sldMk cId="0" sldId="263"/>
            <ac:spMk id="25" creationId="{9560C5C7-E778-33E2-9EB8-3D10A2A25990}"/>
          </ac:spMkLst>
        </pc:spChg>
        <pc:spChg chg="del">
          <ac:chgData name="Rafael Werkema" userId="b39bc1ff-338a-4307-afa8-191e1d1a6edb" providerId="ADAL" clId="{31AB0B74-05E7-4321-9635-D5C8C196B204}" dt="2024-10-09T15:23:33.582" v="78" actId="478"/>
          <ac:spMkLst>
            <pc:docMk/>
            <pc:sldMk cId="0" sldId="263"/>
            <ac:spMk id="26" creationId="{C8A12A9E-995C-9B56-7D76-848A1972BF59}"/>
          </ac:spMkLst>
        </pc:spChg>
        <pc:spChg chg="del">
          <ac:chgData name="Rafael Werkema" userId="b39bc1ff-338a-4307-afa8-191e1d1a6edb" providerId="ADAL" clId="{31AB0B74-05E7-4321-9635-D5C8C196B204}" dt="2024-10-09T15:23:33.582" v="78" actId="478"/>
          <ac:spMkLst>
            <pc:docMk/>
            <pc:sldMk cId="0" sldId="263"/>
            <ac:spMk id="27" creationId="{F3E07BA5-986B-3AE6-63F1-BC67C99F1856}"/>
          </ac:spMkLst>
        </pc:spChg>
        <pc:spChg chg="del">
          <ac:chgData name="Rafael Werkema" userId="b39bc1ff-338a-4307-afa8-191e1d1a6edb" providerId="ADAL" clId="{31AB0B74-05E7-4321-9635-D5C8C196B204}" dt="2024-10-09T15:23:33.582" v="78" actId="478"/>
          <ac:spMkLst>
            <pc:docMk/>
            <pc:sldMk cId="0" sldId="263"/>
            <ac:spMk id="28" creationId="{F4EC2C8C-3D28-2402-1E84-B97397F09431}"/>
          </ac:spMkLst>
        </pc:spChg>
        <pc:spChg chg="del">
          <ac:chgData name="Rafael Werkema" userId="b39bc1ff-338a-4307-afa8-191e1d1a6edb" providerId="ADAL" clId="{31AB0B74-05E7-4321-9635-D5C8C196B204}" dt="2024-10-09T15:23:33.582" v="78" actId="478"/>
          <ac:spMkLst>
            <pc:docMk/>
            <pc:sldMk cId="0" sldId="263"/>
            <ac:spMk id="29" creationId="{405787AC-9FBE-D5B0-DA52-6A7631FDC13E}"/>
          </ac:spMkLst>
        </pc:spChg>
        <pc:spChg chg="del">
          <ac:chgData name="Rafael Werkema" userId="b39bc1ff-338a-4307-afa8-191e1d1a6edb" providerId="ADAL" clId="{31AB0B74-05E7-4321-9635-D5C8C196B204}" dt="2024-10-09T15:23:33.582" v="78" actId="478"/>
          <ac:spMkLst>
            <pc:docMk/>
            <pc:sldMk cId="0" sldId="263"/>
            <ac:spMk id="30" creationId="{A471F91D-7C98-7EC7-16B3-A9E292429AA2}"/>
          </ac:spMkLst>
        </pc:spChg>
        <pc:spChg chg="del">
          <ac:chgData name="Rafael Werkema" userId="b39bc1ff-338a-4307-afa8-191e1d1a6edb" providerId="ADAL" clId="{31AB0B74-05E7-4321-9635-D5C8C196B204}" dt="2024-10-09T15:23:33.582" v="78" actId="478"/>
          <ac:spMkLst>
            <pc:docMk/>
            <pc:sldMk cId="0" sldId="263"/>
            <ac:spMk id="31" creationId="{9F3CAC0F-B148-3706-B432-B6CD73C8A043}"/>
          </ac:spMkLst>
        </pc:spChg>
        <pc:spChg chg="del">
          <ac:chgData name="Rafael Werkema" userId="b39bc1ff-338a-4307-afa8-191e1d1a6edb" providerId="ADAL" clId="{31AB0B74-05E7-4321-9635-D5C8C196B204}" dt="2024-10-09T15:23:33.582" v="78" actId="478"/>
          <ac:spMkLst>
            <pc:docMk/>
            <pc:sldMk cId="0" sldId="263"/>
            <ac:spMk id="32" creationId="{ECC5434F-A700-BC1A-BCDE-0221A5FC3B42}"/>
          </ac:spMkLst>
        </pc:spChg>
        <pc:spChg chg="del">
          <ac:chgData name="Rafael Werkema" userId="b39bc1ff-338a-4307-afa8-191e1d1a6edb" providerId="ADAL" clId="{31AB0B74-05E7-4321-9635-D5C8C196B204}" dt="2024-10-09T15:23:33.582" v="78" actId="478"/>
          <ac:spMkLst>
            <pc:docMk/>
            <pc:sldMk cId="0" sldId="263"/>
            <ac:spMk id="33" creationId="{EB148965-3842-AEFE-F8E4-2949530F6E2D}"/>
          </ac:spMkLst>
        </pc:spChg>
        <pc:spChg chg="del">
          <ac:chgData name="Rafael Werkema" userId="b39bc1ff-338a-4307-afa8-191e1d1a6edb" providerId="ADAL" clId="{31AB0B74-05E7-4321-9635-D5C8C196B204}" dt="2024-10-09T15:23:33.582" v="78" actId="478"/>
          <ac:spMkLst>
            <pc:docMk/>
            <pc:sldMk cId="0" sldId="263"/>
            <ac:spMk id="34" creationId="{DB55978D-E2CB-DA8A-07ED-1A4B64E4DC90}"/>
          </ac:spMkLst>
        </pc:spChg>
        <pc:spChg chg="add del mod">
          <ac:chgData name="Rafael Werkema" userId="b39bc1ff-338a-4307-afa8-191e1d1a6edb" providerId="ADAL" clId="{31AB0B74-05E7-4321-9635-D5C8C196B204}" dt="2024-10-09T15:28:55.547" v="194" actId="478"/>
          <ac:spMkLst>
            <pc:docMk/>
            <pc:sldMk cId="0" sldId="263"/>
            <ac:spMk id="35" creationId="{E3A0CFC5-B2B5-F23D-BB47-4E5840613056}"/>
          </ac:spMkLst>
        </pc:spChg>
        <pc:spChg chg="add mod">
          <ac:chgData name="Rafael Werkema" userId="b39bc1ff-338a-4307-afa8-191e1d1a6edb" providerId="ADAL" clId="{31AB0B74-05E7-4321-9635-D5C8C196B204}" dt="2024-10-09T15:23:34.106" v="79"/>
          <ac:spMkLst>
            <pc:docMk/>
            <pc:sldMk cId="0" sldId="263"/>
            <ac:spMk id="36" creationId="{BD8EB8C5-896E-89B5-6F67-C84ABA17B39D}"/>
          </ac:spMkLst>
        </pc:spChg>
        <pc:spChg chg="add mod">
          <ac:chgData name="Rafael Werkema" userId="b39bc1ff-338a-4307-afa8-191e1d1a6edb" providerId="ADAL" clId="{31AB0B74-05E7-4321-9635-D5C8C196B204}" dt="2024-10-09T15:23:34.106" v="79"/>
          <ac:spMkLst>
            <pc:docMk/>
            <pc:sldMk cId="0" sldId="263"/>
            <ac:spMk id="37" creationId="{A7159526-6353-24C4-D5EC-1FB75162F8C3}"/>
          </ac:spMkLst>
        </pc:spChg>
        <pc:spChg chg="add mod">
          <ac:chgData name="Rafael Werkema" userId="b39bc1ff-338a-4307-afa8-191e1d1a6edb" providerId="ADAL" clId="{31AB0B74-05E7-4321-9635-D5C8C196B204}" dt="2024-10-09T15:23:34.106" v="79"/>
          <ac:spMkLst>
            <pc:docMk/>
            <pc:sldMk cId="0" sldId="263"/>
            <ac:spMk id="38" creationId="{281B0328-25C2-690F-8FD5-356A8CA09237}"/>
          </ac:spMkLst>
        </pc:spChg>
        <pc:spChg chg="add mod">
          <ac:chgData name="Rafael Werkema" userId="b39bc1ff-338a-4307-afa8-191e1d1a6edb" providerId="ADAL" clId="{31AB0B74-05E7-4321-9635-D5C8C196B204}" dt="2024-10-09T15:23:34.106" v="79"/>
          <ac:spMkLst>
            <pc:docMk/>
            <pc:sldMk cId="0" sldId="263"/>
            <ac:spMk id="39" creationId="{F5B90B7D-8015-18DE-3E60-B85FAF313CFD}"/>
          </ac:spMkLst>
        </pc:spChg>
        <pc:spChg chg="add mod">
          <ac:chgData name="Rafael Werkema" userId="b39bc1ff-338a-4307-afa8-191e1d1a6edb" providerId="ADAL" clId="{31AB0B74-05E7-4321-9635-D5C8C196B204}" dt="2024-10-09T15:23:34.106" v="79"/>
          <ac:spMkLst>
            <pc:docMk/>
            <pc:sldMk cId="0" sldId="263"/>
            <ac:spMk id="40" creationId="{22114292-2BC1-FA84-490C-56FA59B9915E}"/>
          </ac:spMkLst>
        </pc:spChg>
        <pc:spChg chg="add mod">
          <ac:chgData name="Rafael Werkema" userId="b39bc1ff-338a-4307-afa8-191e1d1a6edb" providerId="ADAL" clId="{31AB0B74-05E7-4321-9635-D5C8C196B204}" dt="2024-10-09T15:23:34.106" v="79"/>
          <ac:spMkLst>
            <pc:docMk/>
            <pc:sldMk cId="0" sldId="263"/>
            <ac:spMk id="41" creationId="{A4B1C9B6-2664-5342-5011-9CED29CA4486}"/>
          </ac:spMkLst>
        </pc:spChg>
        <pc:spChg chg="add mod">
          <ac:chgData name="Rafael Werkema" userId="b39bc1ff-338a-4307-afa8-191e1d1a6edb" providerId="ADAL" clId="{31AB0B74-05E7-4321-9635-D5C8C196B204}" dt="2024-10-09T15:23:34.106" v="79"/>
          <ac:spMkLst>
            <pc:docMk/>
            <pc:sldMk cId="0" sldId="263"/>
            <ac:spMk id="42" creationId="{1A26DD33-97B6-1EF3-B5A3-664CBC7EFD2E}"/>
          </ac:spMkLst>
        </pc:spChg>
        <pc:spChg chg="add mod">
          <ac:chgData name="Rafael Werkema" userId="b39bc1ff-338a-4307-afa8-191e1d1a6edb" providerId="ADAL" clId="{31AB0B74-05E7-4321-9635-D5C8C196B204}" dt="2024-10-09T15:23:34.106" v="79"/>
          <ac:spMkLst>
            <pc:docMk/>
            <pc:sldMk cId="0" sldId="263"/>
            <ac:spMk id="43" creationId="{55865A1C-485C-A19B-C6C2-9936AA940468}"/>
          </ac:spMkLst>
        </pc:spChg>
        <pc:spChg chg="add mod">
          <ac:chgData name="Rafael Werkema" userId="b39bc1ff-338a-4307-afa8-191e1d1a6edb" providerId="ADAL" clId="{31AB0B74-05E7-4321-9635-D5C8C196B204}" dt="2024-10-09T15:23:34.106" v="79"/>
          <ac:spMkLst>
            <pc:docMk/>
            <pc:sldMk cId="0" sldId="263"/>
            <ac:spMk id="44" creationId="{30161A85-79FF-0BB4-9268-EC5804296572}"/>
          </ac:spMkLst>
        </pc:spChg>
        <pc:spChg chg="add mod">
          <ac:chgData name="Rafael Werkema" userId="b39bc1ff-338a-4307-afa8-191e1d1a6edb" providerId="ADAL" clId="{31AB0B74-05E7-4321-9635-D5C8C196B204}" dt="2024-10-09T15:23:34.106" v="79"/>
          <ac:spMkLst>
            <pc:docMk/>
            <pc:sldMk cId="0" sldId="263"/>
            <ac:spMk id="45" creationId="{7A0C7782-573C-CBCF-28E0-B29DB305FBDE}"/>
          </ac:spMkLst>
        </pc:spChg>
        <pc:spChg chg="add mod">
          <ac:chgData name="Rafael Werkema" userId="b39bc1ff-338a-4307-afa8-191e1d1a6edb" providerId="ADAL" clId="{31AB0B74-05E7-4321-9635-D5C8C196B204}" dt="2024-10-09T15:23:34.106" v="79"/>
          <ac:spMkLst>
            <pc:docMk/>
            <pc:sldMk cId="0" sldId="263"/>
            <ac:spMk id="46" creationId="{0F9E27E2-192D-8658-DD78-EF2CBD342F1F}"/>
          </ac:spMkLst>
        </pc:spChg>
        <pc:spChg chg="add mod">
          <ac:chgData name="Rafael Werkema" userId="b39bc1ff-338a-4307-afa8-191e1d1a6edb" providerId="ADAL" clId="{31AB0B74-05E7-4321-9635-D5C8C196B204}" dt="2024-10-09T15:23:34.106" v="79"/>
          <ac:spMkLst>
            <pc:docMk/>
            <pc:sldMk cId="0" sldId="263"/>
            <ac:spMk id="47" creationId="{8567AB10-28E7-869C-3604-6B883767CC1B}"/>
          </ac:spMkLst>
        </pc:spChg>
        <pc:spChg chg="add mod">
          <ac:chgData name="Rafael Werkema" userId="b39bc1ff-338a-4307-afa8-191e1d1a6edb" providerId="ADAL" clId="{31AB0B74-05E7-4321-9635-D5C8C196B204}" dt="2024-10-09T15:23:34.106" v="79"/>
          <ac:spMkLst>
            <pc:docMk/>
            <pc:sldMk cId="0" sldId="263"/>
            <ac:spMk id="48" creationId="{B831B5A7-974E-B24F-57CB-EE628AB7F6B1}"/>
          </ac:spMkLst>
        </pc:spChg>
        <pc:spChg chg="add mod">
          <ac:chgData name="Rafael Werkema" userId="b39bc1ff-338a-4307-afa8-191e1d1a6edb" providerId="ADAL" clId="{31AB0B74-05E7-4321-9635-D5C8C196B204}" dt="2024-10-09T15:23:34.106" v="79"/>
          <ac:spMkLst>
            <pc:docMk/>
            <pc:sldMk cId="0" sldId="263"/>
            <ac:spMk id="49" creationId="{7489DD9B-FB17-878D-0E9A-3799C275E7D1}"/>
          </ac:spMkLst>
        </pc:spChg>
        <pc:spChg chg="add mod">
          <ac:chgData name="Rafael Werkema" userId="b39bc1ff-338a-4307-afa8-191e1d1a6edb" providerId="ADAL" clId="{31AB0B74-05E7-4321-9635-D5C8C196B204}" dt="2024-10-09T15:23:34.106" v="79"/>
          <ac:spMkLst>
            <pc:docMk/>
            <pc:sldMk cId="0" sldId="263"/>
            <ac:spMk id="50" creationId="{108FA5D8-DFCD-E373-79EB-CEC99AB5F449}"/>
          </ac:spMkLst>
        </pc:spChg>
        <pc:spChg chg="add mod">
          <ac:chgData name="Rafael Werkema" userId="b39bc1ff-338a-4307-afa8-191e1d1a6edb" providerId="ADAL" clId="{31AB0B74-05E7-4321-9635-D5C8C196B204}" dt="2024-10-09T15:23:34.106" v="79"/>
          <ac:spMkLst>
            <pc:docMk/>
            <pc:sldMk cId="0" sldId="263"/>
            <ac:spMk id="51" creationId="{7C864C7F-07D5-1769-E307-7FB9D56E8DF6}"/>
          </ac:spMkLst>
        </pc:spChg>
        <pc:spChg chg="add mod">
          <ac:chgData name="Rafael Werkema" userId="b39bc1ff-338a-4307-afa8-191e1d1a6edb" providerId="ADAL" clId="{31AB0B74-05E7-4321-9635-D5C8C196B204}" dt="2024-10-09T15:23:34.106" v="79"/>
          <ac:spMkLst>
            <pc:docMk/>
            <pc:sldMk cId="0" sldId="263"/>
            <ac:spMk id="52" creationId="{87479417-3D60-4D56-2489-83D0DA6317AB}"/>
          </ac:spMkLst>
        </pc:spChg>
        <pc:spChg chg="add mod">
          <ac:chgData name="Rafael Werkema" userId="b39bc1ff-338a-4307-afa8-191e1d1a6edb" providerId="ADAL" clId="{31AB0B74-05E7-4321-9635-D5C8C196B204}" dt="2024-10-09T15:23:34.106" v="79"/>
          <ac:spMkLst>
            <pc:docMk/>
            <pc:sldMk cId="0" sldId="263"/>
            <ac:spMk id="53" creationId="{5606A124-3F76-0453-2804-DE325503147C}"/>
          </ac:spMkLst>
        </pc:spChg>
        <pc:spChg chg="add mod">
          <ac:chgData name="Rafael Werkema" userId="b39bc1ff-338a-4307-afa8-191e1d1a6edb" providerId="ADAL" clId="{31AB0B74-05E7-4321-9635-D5C8C196B204}" dt="2024-10-09T15:23:34.106" v="79"/>
          <ac:spMkLst>
            <pc:docMk/>
            <pc:sldMk cId="0" sldId="263"/>
            <ac:spMk id="54" creationId="{CFEE86DC-D6FD-F4D4-E248-288A5E6BE4B5}"/>
          </ac:spMkLst>
        </pc:spChg>
        <pc:spChg chg="add mod">
          <ac:chgData name="Rafael Werkema" userId="b39bc1ff-338a-4307-afa8-191e1d1a6edb" providerId="ADAL" clId="{31AB0B74-05E7-4321-9635-D5C8C196B204}" dt="2024-10-09T15:23:34.106" v="79"/>
          <ac:spMkLst>
            <pc:docMk/>
            <pc:sldMk cId="0" sldId="263"/>
            <ac:spMk id="55" creationId="{C7D284A6-9CA4-16F0-F2FE-0F3DE121F6BF}"/>
          </ac:spMkLst>
        </pc:spChg>
        <pc:spChg chg="add mod">
          <ac:chgData name="Rafael Werkema" userId="b39bc1ff-338a-4307-afa8-191e1d1a6edb" providerId="ADAL" clId="{31AB0B74-05E7-4321-9635-D5C8C196B204}" dt="2024-10-09T15:23:34.106" v="79"/>
          <ac:spMkLst>
            <pc:docMk/>
            <pc:sldMk cId="0" sldId="263"/>
            <ac:spMk id="56" creationId="{FF7E736D-0070-1E50-C6DD-8550B32BF3D2}"/>
          </ac:spMkLst>
        </pc:spChg>
        <pc:spChg chg="add mod">
          <ac:chgData name="Rafael Werkema" userId="b39bc1ff-338a-4307-afa8-191e1d1a6edb" providerId="ADAL" clId="{31AB0B74-05E7-4321-9635-D5C8C196B204}" dt="2024-10-09T15:23:34.106" v="79"/>
          <ac:spMkLst>
            <pc:docMk/>
            <pc:sldMk cId="0" sldId="263"/>
            <ac:spMk id="57" creationId="{B4A32243-3D88-31AA-39B1-22E58A0D353E}"/>
          </ac:spMkLst>
        </pc:spChg>
        <pc:spChg chg="add mod">
          <ac:chgData name="Rafael Werkema" userId="b39bc1ff-338a-4307-afa8-191e1d1a6edb" providerId="ADAL" clId="{31AB0B74-05E7-4321-9635-D5C8C196B204}" dt="2024-10-09T15:23:34.106" v="79"/>
          <ac:spMkLst>
            <pc:docMk/>
            <pc:sldMk cId="0" sldId="263"/>
            <ac:spMk id="58" creationId="{1B31719B-F617-224F-53F8-CDFB3AE93E22}"/>
          </ac:spMkLst>
        </pc:spChg>
        <pc:spChg chg="add mod">
          <ac:chgData name="Rafael Werkema" userId="b39bc1ff-338a-4307-afa8-191e1d1a6edb" providerId="ADAL" clId="{31AB0B74-05E7-4321-9635-D5C8C196B204}" dt="2024-10-09T15:23:34.106" v="79"/>
          <ac:spMkLst>
            <pc:docMk/>
            <pc:sldMk cId="0" sldId="263"/>
            <ac:spMk id="59" creationId="{DAEB10BD-C950-85F2-EC85-936B96CFE057}"/>
          </ac:spMkLst>
        </pc:spChg>
        <pc:spChg chg="add mod">
          <ac:chgData name="Rafael Werkema" userId="b39bc1ff-338a-4307-afa8-191e1d1a6edb" providerId="ADAL" clId="{31AB0B74-05E7-4321-9635-D5C8C196B204}" dt="2024-10-09T15:23:34.106" v="79"/>
          <ac:spMkLst>
            <pc:docMk/>
            <pc:sldMk cId="0" sldId="263"/>
            <ac:spMk id="60" creationId="{538CD9BF-CAE3-08BC-F35D-B8CEDC22C081}"/>
          </ac:spMkLst>
        </pc:spChg>
        <pc:spChg chg="add mod">
          <ac:chgData name="Rafael Werkema" userId="b39bc1ff-338a-4307-afa8-191e1d1a6edb" providerId="ADAL" clId="{31AB0B74-05E7-4321-9635-D5C8C196B204}" dt="2024-10-09T15:23:34.106" v="79"/>
          <ac:spMkLst>
            <pc:docMk/>
            <pc:sldMk cId="0" sldId="263"/>
            <ac:spMk id="61" creationId="{BEC80DF5-9C18-2A6C-67A3-98E5C6C3C0D1}"/>
          </ac:spMkLst>
        </pc:spChg>
        <pc:spChg chg="add mod">
          <ac:chgData name="Rafael Werkema" userId="b39bc1ff-338a-4307-afa8-191e1d1a6edb" providerId="ADAL" clId="{31AB0B74-05E7-4321-9635-D5C8C196B204}" dt="2024-10-09T15:23:34.106" v="79"/>
          <ac:spMkLst>
            <pc:docMk/>
            <pc:sldMk cId="0" sldId="263"/>
            <ac:spMk id="62" creationId="{53602CF8-1A92-254C-6C9E-4281BE16BF02}"/>
          </ac:spMkLst>
        </pc:spChg>
        <pc:spChg chg="add mod">
          <ac:chgData name="Rafael Werkema" userId="b39bc1ff-338a-4307-afa8-191e1d1a6edb" providerId="ADAL" clId="{31AB0B74-05E7-4321-9635-D5C8C196B204}" dt="2024-10-09T15:23:34.106" v="79"/>
          <ac:spMkLst>
            <pc:docMk/>
            <pc:sldMk cId="0" sldId="263"/>
            <ac:spMk id="63" creationId="{727ED688-866B-D230-8EE7-C841028AFB24}"/>
          </ac:spMkLst>
        </pc:spChg>
        <pc:spChg chg="add mod">
          <ac:chgData name="Rafael Werkema" userId="b39bc1ff-338a-4307-afa8-191e1d1a6edb" providerId="ADAL" clId="{31AB0B74-05E7-4321-9635-D5C8C196B204}" dt="2024-10-09T15:23:34.106" v="79"/>
          <ac:spMkLst>
            <pc:docMk/>
            <pc:sldMk cId="0" sldId="263"/>
            <ac:spMk id="64" creationId="{71797295-85BC-86D9-5A56-720107B7064F}"/>
          </ac:spMkLst>
        </pc:spChg>
        <pc:spChg chg="add mod">
          <ac:chgData name="Rafael Werkema" userId="b39bc1ff-338a-4307-afa8-191e1d1a6edb" providerId="ADAL" clId="{31AB0B74-05E7-4321-9635-D5C8C196B204}" dt="2024-10-09T15:23:34.106" v="79"/>
          <ac:spMkLst>
            <pc:docMk/>
            <pc:sldMk cId="0" sldId="263"/>
            <ac:spMk id="65" creationId="{0D44BDB9-AE5B-D006-332C-F0A7B3AB20CD}"/>
          </ac:spMkLst>
        </pc:spChg>
        <pc:spChg chg="add mod">
          <ac:chgData name="Rafael Werkema" userId="b39bc1ff-338a-4307-afa8-191e1d1a6edb" providerId="ADAL" clId="{31AB0B74-05E7-4321-9635-D5C8C196B204}" dt="2024-10-09T15:23:34.106" v="79"/>
          <ac:spMkLst>
            <pc:docMk/>
            <pc:sldMk cId="0" sldId="263"/>
            <ac:spMk id="66" creationId="{531834D1-A7B7-B5A3-D193-985E73CC1E18}"/>
          </ac:spMkLst>
        </pc:spChg>
        <pc:spChg chg="add del mod">
          <ac:chgData name="Rafael Werkema" userId="b39bc1ff-338a-4307-afa8-191e1d1a6edb" providerId="ADAL" clId="{31AB0B74-05E7-4321-9635-D5C8C196B204}" dt="2024-10-09T15:29:00.690" v="195" actId="478"/>
          <ac:spMkLst>
            <pc:docMk/>
            <pc:sldMk cId="0" sldId="263"/>
            <ac:spMk id="67" creationId="{FAE58543-F42C-3FA4-DF41-9969D905AB8E}"/>
          </ac:spMkLst>
        </pc:spChg>
      </pc:sldChg>
      <pc:sldChg chg="addSp delSp modSp setBg">
        <pc:chgData name="Rafael Werkema" userId="b39bc1ff-338a-4307-afa8-191e1d1a6edb" providerId="ADAL" clId="{31AB0B74-05E7-4321-9635-D5C8C196B204}" dt="2024-10-09T17:22:48.351" v="225"/>
        <pc:sldMkLst>
          <pc:docMk/>
          <pc:sldMk cId="0" sldId="264"/>
        </pc:sldMkLst>
        <pc:spChg chg="add del mod">
          <ac:chgData name="Rafael Werkema" userId="b39bc1ff-338a-4307-afa8-191e1d1a6edb" providerId="ADAL" clId="{31AB0B74-05E7-4321-9635-D5C8C196B204}" dt="2024-10-09T15:29:05.869" v="196" actId="478"/>
          <ac:spMkLst>
            <pc:docMk/>
            <pc:sldMk cId="0" sldId="264"/>
            <ac:spMk id="2" creationId="{0A45CF11-500D-BA20-DF56-E4AA36EAF1B4}"/>
          </ac:spMkLst>
        </pc:spChg>
        <pc:spChg chg="add del mod">
          <ac:chgData name="Rafael Werkema" userId="b39bc1ff-338a-4307-afa8-191e1d1a6edb" providerId="ADAL" clId="{31AB0B74-05E7-4321-9635-D5C8C196B204}" dt="2024-10-09T15:29:05.869" v="196" actId="478"/>
          <ac:spMkLst>
            <pc:docMk/>
            <pc:sldMk cId="0" sldId="264"/>
            <ac:spMk id="3" creationId="{42B0FA0A-51DB-320A-15D5-38D32D888DCD}"/>
          </ac:spMkLst>
        </pc:spChg>
        <pc:spChg chg="add del mod">
          <ac:chgData name="Rafael Werkema" userId="b39bc1ff-338a-4307-afa8-191e1d1a6edb" providerId="ADAL" clId="{31AB0B74-05E7-4321-9635-D5C8C196B204}" dt="2024-10-09T15:29:05.869" v="196" actId="478"/>
          <ac:spMkLst>
            <pc:docMk/>
            <pc:sldMk cId="0" sldId="264"/>
            <ac:spMk id="4" creationId="{D77C84EC-2064-8261-3291-5A49BA34110F}"/>
          </ac:spMkLst>
        </pc:spChg>
        <pc:spChg chg="add del mod">
          <ac:chgData name="Rafael Werkema" userId="b39bc1ff-338a-4307-afa8-191e1d1a6edb" providerId="ADAL" clId="{31AB0B74-05E7-4321-9635-D5C8C196B204}" dt="2024-10-09T15:29:05.869" v="196" actId="478"/>
          <ac:spMkLst>
            <pc:docMk/>
            <pc:sldMk cId="0" sldId="264"/>
            <ac:spMk id="5" creationId="{0058E739-3D10-D95C-8D1A-9230A118DB13}"/>
          </ac:spMkLst>
        </pc:spChg>
        <pc:spChg chg="add del mod">
          <ac:chgData name="Rafael Werkema" userId="b39bc1ff-338a-4307-afa8-191e1d1a6edb" providerId="ADAL" clId="{31AB0B74-05E7-4321-9635-D5C8C196B204}" dt="2024-10-09T15:29:05.869" v="196" actId="478"/>
          <ac:spMkLst>
            <pc:docMk/>
            <pc:sldMk cId="0" sldId="264"/>
            <ac:spMk id="6" creationId="{B3BA25A0-0256-B840-D404-7C3BB1A47445}"/>
          </ac:spMkLst>
        </pc:spChg>
        <pc:spChg chg="del">
          <ac:chgData name="Rafael Werkema" userId="b39bc1ff-338a-4307-afa8-191e1d1a6edb" providerId="ADAL" clId="{31AB0B74-05E7-4321-9635-D5C8C196B204}" dt="2024-10-09T15:23:39.302" v="80" actId="478"/>
          <ac:spMkLst>
            <pc:docMk/>
            <pc:sldMk cId="0" sldId="264"/>
            <ac:spMk id="7" creationId="{1B76392D-0C5B-896D-5102-954EB6DE39F3}"/>
          </ac:spMkLst>
        </pc:spChg>
        <pc:spChg chg="del">
          <ac:chgData name="Rafael Werkema" userId="b39bc1ff-338a-4307-afa8-191e1d1a6edb" providerId="ADAL" clId="{31AB0B74-05E7-4321-9635-D5C8C196B204}" dt="2024-10-09T15:23:39.302" v="80" actId="478"/>
          <ac:spMkLst>
            <pc:docMk/>
            <pc:sldMk cId="0" sldId="264"/>
            <ac:spMk id="8" creationId="{7B49FC1B-6EE3-9CA2-737B-38F8275AAE10}"/>
          </ac:spMkLst>
        </pc:spChg>
        <pc:spChg chg="del">
          <ac:chgData name="Rafael Werkema" userId="b39bc1ff-338a-4307-afa8-191e1d1a6edb" providerId="ADAL" clId="{31AB0B74-05E7-4321-9635-D5C8C196B204}" dt="2024-10-09T15:23:39.302" v="80" actId="478"/>
          <ac:spMkLst>
            <pc:docMk/>
            <pc:sldMk cId="0" sldId="264"/>
            <ac:spMk id="9" creationId="{6B3DE2BB-41B8-4980-2C1F-FD30341595E7}"/>
          </ac:spMkLst>
        </pc:spChg>
        <pc:spChg chg="del">
          <ac:chgData name="Rafael Werkema" userId="b39bc1ff-338a-4307-afa8-191e1d1a6edb" providerId="ADAL" clId="{31AB0B74-05E7-4321-9635-D5C8C196B204}" dt="2024-10-09T15:23:39.302" v="80" actId="478"/>
          <ac:spMkLst>
            <pc:docMk/>
            <pc:sldMk cId="0" sldId="264"/>
            <ac:spMk id="10" creationId="{4AC014FC-6668-3582-5A91-0A52A65A3218}"/>
          </ac:spMkLst>
        </pc:spChg>
        <pc:spChg chg="del">
          <ac:chgData name="Rafael Werkema" userId="b39bc1ff-338a-4307-afa8-191e1d1a6edb" providerId="ADAL" clId="{31AB0B74-05E7-4321-9635-D5C8C196B204}" dt="2024-10-09T15:23:39.302" v="80" actId="478"/>
          <ac:spMkLst>
            <pc:docMk/>
            <pc:sldMk cId="0" sldId="264"/>
            <ac:spMk id="11" creationId="{D9886074-F425-B281-C7CB-ADE4911E9952}"/>
          </ac:spMkLst>
        </pc:spChg>
        <pc:spChg chg="del">
          <ac:chgData name="Rafael Werkema" userId="b39bc1ff-338a-4307-afa8-191e1d1a6edb" providerId="ADAL" clId="{31AB0B74-05E7-4321-9635-D5C8C196B204}" dt="2024-10-09T15:23:39.302" v="80" actId="478"/>
          <ac:spMkLst>
            <pc:docMk/>
            <pc:sldMk cId="0" sldId="264"/>
            <ac:spMk id="12" creationId="{44253C73-C146-09F2-387A-D0D1B444423A}"/>
          </ac:spMkLst>
        </pc:spChg>
        <pc:spChg chg="del">
          <ac:chgData name="Rafael Werkema" userId="b39bc1ff-338a-4307-afa8-191e1d1a6edb" providerId="ADAL" clId="{31AB0B74-05E7-4321-9635-D5C8C196B204}" dt="2024-10-09T15:23:39.302" v="80" actId="478"/>
          <ac:spMkLst>
            <pc:docMk/>
            <pc:sldMk cId="0" sldId="264"/>
            <ac:spMk id="13" creationId="{291DD90F-B0BF-F6E4-AFD9-57DFD0BF4EF7}"/>
          </ac:spMkLst>
        </pc:spChg>
        <pc:spChg chg="del">
          <ac:chgData name="Rafael Werkema" userId="b39bc1ff-338a-4307-afa8-191e1d1a6edb" providerId="ADAL" clId="{31AB0B74-05E7-4321-9635-D5C8C196B204}" dt="2024-10-09T15:23:39.302" v="80" actId="478"/>
          <ac:spMkLst>
            <pc:docMk/>
            <pc:sldMk cId="0" sldId="264"/>
            <ac:spMk id="14" creationId="{29053B3F-73C6-2471-7C49-DEA5F4B5797A}"/>
          </ac:spMkLst>
        </pc:spChg>
        <pc:spChg chg="del">
          <ac:chgData name="Rafael Werkema" userId="b39bc1ff-338a-4307-afa8-191e1d1a6edb" providerId="ADAL" clId="{31AB0B74-05E7-4321-9635-D5C8C196B204}" dt="2024-10-09T15:23:39.302" v="80" actId="478"/>
          <ac:spMkLst>
            <pc:docMk/>
            <pc:sldMk cId="0" sldId="264"/>
            <ac:spMk id="15" creationId="{78FA61D5-0759-7459-3860-FEFD201C4FDE}"/>
          </ac:spMkLst>
        </pc:spChg>
        <pc:spChg chg="del">
          <ac:chgData name="Rafael Werkema" userId="b39bc1ff-338a-4307-afa8-191e1d1a6edb" providerId="ADAL" clId="{31AB0B74-05E7-4321-9635-D5C8C196B204}" dt="2024-10-09T15:23:39.302" v="80" actId="478"/>
          <ac:spMkLst>
            <pc:docMk/>
            <pc:sldMk cId="0" sldId="264"/>
            <ac:spMk id="16" creationId="{0267162B-35E6-C709-14B9-029AAC85485D}"/>
          </ac:spMkLst>
        </pc:spChg>
        <pc:spChg chg="del">
          <ac:chgData name="Rafael Werkema" userId="b39bc1ff-338a-4307-afa8-191e1d1a6edb" providerId="ADAL" clId="{31AB0B74-05E7-4321-9635-D5C8C196B204}" dt="2024-10-09T15:23:39.302" v="80" actId="478"/>
          <ac:spMkLst>
            <pc:docMk/>
            <pc:sldMk cId="0" sldId="264"/>
            <ac:spMk id="17" creationId="{34DF7032-76F4-FDF7-ABD1-92F946EF2580}"/>
          </ac:spMkLst>
        </pc:spChg>
        <pc:spChg chg="del">
          <ac:chgData name="Rafael Werkema" userId="b39bc1ff-338a-4307-afa8-191e1d1a6edb" providerId="ADAL" clId="{31AB0B74-05E7-4321-9635-D5C8C196B204}" dt="2024-10-09T15:23:39.302" v="80" actId="478"/>
          <ac:spMkLst>
            <pc:docMk/>
            <pc:sldMk cId="0" sldId="264"/>
            <ac:spMk id="18" creationId="{BA8B594F-D89D-11FE-4ABD-A157A3F66413}"/>
          </ac:spMkLst>
        </pc:spChg>
        <pc:spChg chg="del">
          <ac:chgData name="Rafael Werkema" userId="b39bc1ff-338a-4307-afa8-191e1d1a6edb" providerId="ADAL" clId="{31AB0B74-05E7-4321-9635-D5C8C196B204}" dt="2024-10-09T15:23:39.302" v="80" actId="478"/>
          <ac:spMkLst>
            <pc:docMk/>
            <pc:sldMk cId="0" sldId="264"/>
            <ac:spMk id="19" creationId="{08E185DC-0870-7682-BE38-8C6F200E58F6}"/>
          </ac:spMkLst>
        </pc:spChg>
        <pc:spChg chg="del">
          <ac:chgData name="Rafael Werkema" userId="b39bc1ff-338a-4307-afa8-191e1d1a6edb" providerId="ADAL" clId="{31AB0B74-05E7-4321-9635-D5C8C196B204}" dt="2024-10-09T15:23:39.302" v="80" actId="478"/>
          <ac:spMkLst>
            <pc:docMk/>
            <pc:sldMk cId="0" sldId="264"/>
            <ac:spMk id="20" creationId="{BA38BC8C-B4E0-8275-597B-129BC5DE6FD7}"/>
          </ac:spMkLst>
        </pc:spChg>
        <pc:spChg chg="del">
          <ac:chgData name="Rafael Werkema" userId="b39bc1ff-338a-4307-afa8-191e1d1a6edb" providerId="ADAL" clId="{31AB0B74-05E7-4321-9635-D5C8C196B204}" dt="2024-10-09T15:23:39.302" v="80" actId="478"/>
          <ac:spMkLst>
            <pc:docMk/>
            <pc:sldMk cId="0" sldId="264"/>
            <ac:spMk id="21" creationId="{53CDE331-D8CE-3E06-E5C8-E59BBE3E7EC3}"/>
          </ac:spMkLst>
        </pc:spChg>
        <pc:spChg chg="del">
          <ac:chgData name="Rafael Werkema" userId="b39bc1ff-338a-4307-afa8-191e1d1a6edb" providerId="ADAL" clId="{31AB0B74-05E7-4321-9635-D5C8C196B204}" dt="2024-10-09T15:23:39.302" v="80" actId="478"/>
          <ac:spMkLst>
            <pc:docMk/>
            <pc:sldMk cId="0" sldId="264"/>
            <ac:spMk id="22" creationId="{8E2ADBF2-B92B-02DD-4D1D-152FB0C41F45}"/>
          </ac:spMkLst>
        </pc:spChg>
        <pc:spChg chg="del">
          <ac:chgData name="Rafael Werkema" userId="b39bc1ff-338a-4307-afa8-191e1d1a6edb" providerId="ADAL" clId="{31AB0B74-05E7-4321-9635-D5C8C196B204}" dt="2024-10-09T15:23:39.302" v="80" actId="478"/>
          <ac:spMkLst>
            <pc:docMk/>
            <pc:sldMk cId="0" sldId="264"/>
            <ac:spMk id="23" creationId="{FA26F957-8B4D-7EA3-1DB2-1785C0727035}"/>
          </ac:spMkLst>
        </pc:spChg>
        <pc:spChg chg="del">
          <ac:chgData name="Rafael Werkema" userId="b39bc1ff-338a-4307-afa8-191e1d1a6edb" providerId="ADAL" clId="{31AB0B74-05E7-4321-9635-D5C8C196B204}" dt="2024-10-09T15:23:39.302" v="80" actId="478"/>
          <ac:spMkLst>
            <pc:docMk/>
            <pc:sldMk cId="0" sldId="264"/>
            <ac:spMk id="24" creationId="{03CCDA13-CD90-DA11-8A1C-73EC7FD4D589}"/>
          </ac:spMkLst>
        </pc:spChg>
        <pc:spChg chg="del">
          <ac:chgData name="Rafael Werkema" userId="b39bc1ff-338a-4307-afa8-191e1d1a6edb" providerId="ADAL" clId="{31AB0B74-05E7-4321-9635-D5C8C196B204}" dt="2024-10-09T15:23:39.302" v="80" actId="478"/>
          <ac:spMkLst>
            <pc:docMk/>
            <pc:sldMk cId="0" sldId="264"/>
            <ac:spMk id="25" creationId="{68E836E3-163B-049D-02B6-9355CAA1E59E}"/>
          </ac:spMkLst>
        </pc:spChg>
        <pc:spChg chg="del">
          <ac:chgData name="Rafael Werkema" userId="b39bc1ff-338a-4307-afa8-191e1d1a6edb" providerId="ADAL" clId="{31AB0B74-05E7-4321-9635-D5C8C196B204}" dt="2024-10-09T15:23:39.302" v="80" actId="478"/>
          <ac:spMkLst>
            <pc:docMk/>
            <pc:sldMk cId="0" sldId="264"/>
            <ac:spMk id="26" creationId="{3ADD81C8-A664-18D6-8426-7CED460F2216}"/>
          </ac:spMkLst>
        </pc:spChg>
        <pc:spChg chg="del">
          <ac:chgData name="Rafael Werkema" userId="b39bc1ff-338a-4307-afa8-191e1d1a6edb" providerId="ADAL" clId="{31AB0B74-05E7-4321-9635-D5C8C196B204}" dt="2024-10-09T15:23:39.302" v="80" actId="478"/>
          <ac:spMkLst>
            <pc:docMk/>
            <pc:sldMk cId="0" sldId="264"/>
            <ac:spMk id="27" creationId="{D3E833B4-DA76-A30A-78DB-741ABE84BC0A}"/>
          </ac:spMkLst>
        </pc:spChg>
        <pc:spChg chg="del">
          <ac:chgData name="Rafael Werkema" userId="b39bc1ff-338a-4307-afa8-191e1d1a6edb" providerId="ADAL" clId="{31AB0B74-05E7-4321-9635-D5C8C196B204}" dt="2024-10-09T15:23:39.302" v="80" actId="478"/>
          <ac:spMkLst>
            <pc:docMk/>
            <pc:sldMk cId="0" sldId="264"/>
            <ac:spMk id="28" creationId="{DAB4295D-0C7E-A8A2-CF16-1888695B7E14}"/>
          </ac:spMkLst>
        </pc:spChg>
        <pc:spChg chg="del">
          <ac:chgData name="Rafael Werkema" userId="b39bc1ff-338a-4307-afa8-191e1d1a6edb" providerId="ADAL" clId="{31AB0B74-05E7-4321-9635-D5C8C196B204}" dt="2024-10-09T15:23:39.302" v="80" actId="478"/>
          <ac:spMkLst>
            <pc:docMk/>
            <pc:sldMk cId="0" sldId="264"/>
            <ac:spMk id="29" creationId="{3BC7FBFC-1735-4689-24AE-302CDE6B949B}"/>
          </ac:spMkLst>
        </pc:spChg>
        <pc:spChg chg="del">
          <ac:chgData name="Rafael Werkema" userId="b39bc1ff-338a-4307-afa8-191e1d1a6edb" providerId="ADAL" clId="{31AB0B74-05E7-4321-9635-D5C8C196B204}" dt="2024-10-09T15:23:39.302" v="80" actId="478"/>
          <ac:spMkLst>
            <pc:docMk/>
            <pc:sldMk cId="0" sldId="264"/>
            <ac:spMk id="30" creationId="{58A8C2FD-53A7-2922-3AF9-8975EEF1D2F5}"/>
          </ac:spMkLst>
        </pc:spChg>
        <pc:spChg chg="del">
          <ac:chgData name="Rafael Werkema" userId="b39bc1ff-338a-4307-afa8-191e1d1a6edb" providerId="ADAL" clId="{31AB0B74-05E7-4321-9635-D5C8C196B204}" dt="2024-10-09T15:23:39.302" v="80" actId="478"/>
          <ac:spMkLst>
            <pc:docMk/>
            <pc:sldMk cId="0" sldId="264"/>
            <ac:spMk id="31" creationId="{C32B2249-BBB1-0BF8-D17D-857A2AF07A70}"/>
          </ac:spMkLst>
        </pc:spChg>
        <pc:spChg chg="del">
          <ac:chgData name="Rafael Werkema" userId="b39bc1ff-338a-4307-afa8-191e1d1a6edb" providerId="ADAL" clId="{31AB0B74-05E7-4321-9635-D5C8C196B204}" dt="2024-10-09T15:23:39.302" v="80" actId="478"/>
          <ac:spMkLst>
            <pc:docMk/>
            <pc:sldMk cId="0" sldId="264"/>
            <ac:spMk id="32" creationId="{44AD66C0-1015-EC25-C675-886B227C5979}"/>
          </ac:spMkLst>
        </pc:spChg>
        <pc:spChg chg="del">
          <ac:chgData name="Rafael Werkema" userId="b39bc1ff-338a-4307-afa8-191e1d1a6edb" providerId="ADAL" clId="{31AB0B74-05E7-4321-9635-D5C8C196B204}" dt="2024-10-09T15:23:39.302" v="80" actId="478"/>
          <ac:spMkLst>
            <pc:docMk/>
            <pc:sldMk cId="0" sldId="264"/>
            <ac:spMk id="33" creationId="{1BB764BB-8505-7305-BE2E-A44415302E39}"/>
          </ac:spMkLst>
        </pc:spChg>
        <pc:spChg chg="del">
          <ac:chgData name="Rafael Werkema" userId="b39bc1ff-338a-4307-afa8-191e1d1a6edb" providerId="ADAL" clId="{31AB0B74-05E7-4321-9635-D5C8C196B204}" dt="2024-10-09T15:23:39.302" v="80" actId="478"/>
          <ac:spMkLst>
            <pc:docMk/>
            <pc:sldMk cId="0" sldId="264"/>
            <ac:spMk id="34" creationId="{0D904364-86E8-8C5D-EA12-3254EE0E1021}"/>
          </ac:spMkLst>
        </pc:spChg>
        <pc:spChg chg="del">
          <ac:chgData name="Rafael Werkema" userId="b39bc1ff-338a-4307-afa8-191e1d1a6edb" providerId="ADAL" clId="{31AB0B74-05E7-4321-9635-D5C8C196B204}" dt="2024-10-09T15:23:39.302" v="80" actId="478"/>
          <ac:spMkLst>
            <pc:docMk/>
            <pc:sldMk cId="0" sldId="264"/>
            <ac:spMk id="35" creationId="{CB1F96A2-0923-ABE3-0080-7360B3215BB1}"/>
          </ac:spMkLst>
        </pc:spChg>
        <pc:spChg chg="del">
          <ac:chgData name="Rafael Werkema" userId="b39bc1ff-338a-4307-afa8-191e1d1a6edb" providerId="ADAL" clId="{31AB0B74-05E7-4321-9635-D5C8C196B204}" dt="2024-10-09T15:23:39.302" v="80" actId="478"/>
          <ac:spMkLst>
            <pc:docMk/>
            <pc:sldMk cId="0" sldId="264"/>
            <ac:spMk id="36" creationId="{B516C48B-9547-5A95-8067-C84FC243C6DB}"/>
          </ac:spMkLst>
        </pc:spChg>
        <pc:spChg chg="add del mod">
          <ac:chgData name="Rafael Werkema" userId="b39bc1ff-338a-4307-afa8-191e1d1a6edb" providerId="ADAL" clId="{31AB0B74-05E7-4321-9635-D5C8C196B204}" dt="2024-10-09T15:29:05.869" v="196" actId="478"/>
          <ac:spMkLst>
            <pc:docMk/>
            <pc:sldMk cId="0" sldId="264"/>
            <ac:spMk id="37" creationId="{1F619030-4487-41EF-855E-9190FDFE8DB0}"/>
          </ac:spMkLst>
        </pc:spChg>
        <pc:spChg chg="add mod">
          <ac:chgData name="Rafael Werkema" userId="b39bc1ff-338a-4307-afa8-191e1d1a6edb" providerId="ADAL" clId="{31AB0B74-05E7-4321-9635-D5C8C196B204}" dt="2024-10-09T15:23:39.805" v="81"/>
          <ac:spMkLst>
            <pc:docMk/>
            <pc:sldMk cId="0" sldId="264"/>
            <ac:spMk id="38" creationId="{8F683DD4-76CC-6BB4-84FB-6729AB16414B}"/>
          </ac:spMkLst>
        </pc:spChg>
        <pc:spChg chg="add mod">
          <ac:chgData name="Rafael Werkema" userId="b39bc1ff-338a-4307-afa8-191e1d1a6edb" providerId="ADAL" clId="{31AB0B74-05E7-4321-9635-D5C8C196B204}" dt="2024-10-09T15:29:14.318" v="197" actId="1076"/>
          <ac:spMkLst>
            <pc:docMk/>
            <pc:sldMk cId="0" sldId="264"/>
            <ac:spMk id="39" creationId="{78E1CA9B-F438-C8E4-79C2-75B018314531}"/>
          </ac:spMkLst>
        </pc:spChg>
        <pc:spChg chg="add mod">
          <ac:chgData name="Rafael Werkema" userId="b39bc1ff-338a-4307-afa8-191e1d1a6edb" providerId="ADAL" clId="{31AB0B74-05E7-4321-9635-D5C8C196B204}" dt="2024-10-09T15:29:14.318" v="197" actId="1076"/>
          <ac:spMkLst>
            <pc:docMk/>
            <pc:sldMk cId="0" sldId="264"/>
            <ac:spMk id="40" creationId="{F3141F43-593D-9831-980E-6D1B5EEA30D6}"/>
          </ac:spMkLst>
        </pc:spChg>
        <pc:spChg chg="add mod">
          <ac:chgData name="Rafael Werkema" userId="b39bc1ff-338a-4307-afa8-191e1d1a6edb" providerId="ADAL" clId="{31AB0B74-05E7-4321-9635-D5C8C196B204}" dt="2024-10-09T15:29:14.318" v="197" actId="1076"/>
          <ac:spMkLst>
            <pc:docMk/>
            <pc:sldMk cId="0" sldId="264"/>
            <ac:spMk id="41" creationId="{D5C0117E-D74C-9E57-532D-B37656C62BB6}"/>
          </ac:spMkLst>
        </pc:spChg>
        <pc:spChg chg="add mod">
          <ac:chgData name="Rafael Werkema" userId="b39bc1ff-338a-4307-afa8-191e1d1a6edb" providerId="ADAL" clId="{31AB0B74-05E7-4321-9635-D5C8C196B204}" dt="2024-10-09T15:29:14.318" v="197" actId="1076"/>
          <ac:spMkLst>
            <pc:docMk/>
            <pc:sldMk cId="0" sldId="264"/>
            <ac:spMk id="42" creationId="{AD796FFB-5ABB-0D19-4D52-BBA838939E0C}"/>
          </ac:spMkLst>
        </pc:spChg>
        <pc:spChg chg="add mod">
          <ac:chgData name="Rafael Werkema" userId="b39bc1ff-338a-4307-afa8-191e1d1a6edb" providerId="ADAL" clId="{31AB0B74-05E7-4321-9635-D5C8C196B204}" dt="2024-10-09T15:29:14.318" v="197" actId="1076"/>
          <ac:spMkLst>
            <pc:docMk/>
            <pc:sldMk cId="0" sldId="264"/>
            <ac:spMk id="43" creationId="{23489656-E575-600B-538B-411949FA9658}"/>
          </ac:spMkLst>
        </pc:spChg>
        <pc:spChg chg="add mod">
          <ac:chgData name="Rafael Werkema" userId="b39bc1ff-338a-4307-afa8-191e1d1a6edb" providerId="ADAL" clId="{31AB0B74-05E7-4321-9635-D5C8C196B204}" dt="2024-10-09T15:29:14.318" v="197" actId="1076"/>
          <ac:spMkLst>
            <pc:docMk/>
            <pc:sldMk cId="0" sldId="264"/>
            <ac:spMk id="44" creationId="{34705852-D3CA-D121-2B80-032F16719EE9}"/>
          </ac:spMkLst>
        </pc:spChg>
        <pc:spChg chg="add mod">
          <ac:chgData name="Rafael Werkema" userId="b39bc1ff-338a-4307-afa8-191e1d1a6edb" providerId="ADAL" clId="{31AB0B74-05E7-4321-9635-D5C8C196B204}" dt="2024-10-09T15:29:14.318" v="197" actId="1076"/>
          <ac:spMkLst>
            <pc:docMk/>
            <pc:sldMk cId="0" sldId="264"/>
            <ac:spMk id="45" creationId="{7CAE1336-5604-D5A2-02CC-D5F1C200ECC4}"/>
          </ac:spMkLst>
        </pc:spChg>
        <pc:spChg chg="add mod">
          <ac:chgData name="Rafael Werkema" userId="b39bc1ff-338a-4307-afa8-191e1d1a6edb" providerId="ADAL" clId="{31AB0B74-05E7-4321-9635-D5C8C196B204}" dt="2024-10-09T15:29:22.150" v="198" actId="1076"/>
          <ac:spMkLst>
            <pc:docMk/>
            <pc:sldMk cId="0" sldId="264"/>
            <ac:spMk id="46" creationId="{573C5A28-3DD2-34E4-711D-828F985E4F91}"/>
          </ac:spMkLst>
        </pc:spChg>
        <pc:spChg chg="add mod">
          <ac:chgData name="Rafael Werkema" userId="b39bc1ff-338a-4307-afa8-191e1d1a6edb" providerId="ADAL" clId="{31AB0B74-05E7-4321-9635-D5C8C196B204}" dt="2024-10-09T15:29:22.150" v="198" actId="1076"/>
          <ac:spMkLst>
            <pc:docMk/>
            <pc:sldMk cId="0" sldId="264"/>
            <ac:spMk id="47" creationId="{847352A9-06F1-8283-F7A6-C6888E99C968}"/>
          </ac:spMkLst>
        </pc:spChg>
        <pc:spChg chg="add mod">
          <ac:chgData name="Rafael Werkema" userId="b39bc1ff-338a-4307-afa8-191e1d1a6edb" providerId="ADAL" clId="{31AB0B74-05E7-4321-9635-D5C8C196B204}" dt="2024-10-09T15:29:22.150" v="198" actId="1076"/>
          <ac:spMkLst>
            <pc:docMk/>
            <pc:sldMk cId="0" sldId="264"/>
            <ac:spMk id="48" creationId="{07E5885D-96BF-5966-A4BE-0D6A4C2DE800}"/>
          </ac:spMkLst>
        </pc:spChg>
        <pc:spChg chg="add mod">
          <ac:chgData name="Rafael Werkema" userId="b39bc1ff-338a-4307-afa8-191e1d1a6edb" providerId="ADAL" clId="{31AB0B74-05E7-4321-9635-D5C8C196B204}" dt="2024-10-09T15:29:22.150" v="198" actId="1076"/>
          <ac:spMkLst>
            <pc:docMk/>
            <pc:sldMk cId="0" sldId="264"/>
            <ac:spMk id="49" creationId="{386D242D-251A-4436-2688-03AB4CA891FD}"/>
          </ac:spMkLst>
        </pc:spChg>
        <pc:spChg chg="add mod">
          <ac:chgData name="Rafael Werkema" userId="b39bc1ff-338a-4307-afa8-191e1d1a6edb" providerId="ADAL" clId="{31AB0B74-05E7-4321-9635-D5C8C196B204}" dt="2024-10-09T15:29:22.150" v="198" actId="1076"/>
          <ac:spMkLst>
            <pc:docMk/>
            <pc:sldMk cId="0" sldId="264"/>
            <ac:spMk id="50" creationId="{B2E38620-CA89-79BF-D9A2-E85799C8E58D}"/>
          </ac:spMkLst>
        </pc:spChg>
        <pc:spChg chg="add mod">
          <ac:chgData name="Rafael Werkema" userId="b39bc1ff-338a-4307-afa8-191e1d1a6edb" providerId="ADAL" clId="{31AB0B74-05E7-4321-9635-D5C8C196B204}" dt="2024-10-09T15:29:22.150" v="198" actId="1076"/>
          <ac:spMkLst>
            <pc:docMk/>
            <pc:sldMk cId="0" sldId="264"/>
            <ac:spMk id="51" creationId="{4A5B0E1E-18F4-DEDF-E84A-358B55DAEC6E}"/>
          </ac:spMkLst>
        </pc:spChg>
        <pc:spChg chg="add mod">
          <ac:chgData name="Rafael Werkema" userId="b39bc1ff-338a-4307-afa8-191e1d1a6edb" providerId="ADAL" clId="{31AB0B74-05E7-4321-9635-D5C8C196B204}" dt="2024-10-09T15:29:22.150" v="198" actId="1076"/>
          <ac:spMkLst>
            <pc:docMk/>
            <pc:sldMk cId="0" sldId="264"/>
            <ac:spMk id="52" creationId="{B71AF1AE-8CAD-CAB9-247C-33A97440D146}"/>
          </ac:spMkLst>
        </pc:spChg>
        <pc:spChg chg="add mod">
          <ac:chgData name="Rafael Werkema" userId="b39bc1ff-338a-4307-afa8-191e1d1a6edb" providerId="ADAL" clId="{31AB0B74-05E7-4321-9635-D5C8C196B204}" dt="2024-10-09T15:29:30.013" v="199" actId="1076"/>
          <ac:spMkLst>
            <pc:docMk/>
            <pc:sldMk cId="0" sldId="264"/>
            <ac:spMk id="53" creationId="{BF20EBFC-984C-8F09-EFA6-77FB62C60868}"/>
          </ac:spMkLst>
        </pc:spChg>
        <pc:spChg chg="add mod">
          <ac:chgData name="Rafael Werkema" userId="b39bc1ff-338a-4307-afa8-191e1d1a6edb" providerId="ADAL" clId="{31AB0B74-05E7-4321-9635-D5C8C196B204}" dt="2024-10-09T15:29:30.013" v="199" actId="1076"/>
          <ac:spMkLst>
            <pc:docMk/>
            <pc:sldMk cId="0" sldId="264"/>
            <ac:spMk id="54" creationId="{DC4659F3-CDBD-2978-B13E-A195A46CD491}"/>
          </ac:spMkLst>
        </pc:spChg>
        <pc:spChg chg="add mod">
          <ac:chgData name="Rafael Werkema" userId="b39bc1ff-338a-4307-afa8-191e1d1a6edb" providerId="ADAL" clId="{31AB0B74-05E7-4321-9635-D5C8C196B204}" dt="2024-10-09T15:29:30.013" v="199" actId="1076"/>
          <ac:spMkLst>
            <pc:docMk/>
            <pc:sldMk cId="0" sldId="264"/>
            <ac:spMk id="55" creationId="{BA6D7732-4944-735E-8D9C-B6E9E91E95A6}"/>
          </ac:spMkLst>
        </pc:spChg>
        <pc:spChg chg="add mod">
          <ac:chgData name="Rafael Werkema" userId="b39bc1ff-338a-4307-afa8-191e1d1a6edb" providerId="ADAL" clId="{31AB0B74-05E7-4321-9635-D5C8C196B204}" dt="2024-10-09T15:29:30.013" v="199" actId="1076"/>
          <ac:spMkLst>
            <pc:docMk/>
            <pc:sldMk cId="0" sldId="264"/>
            <ac:spMk id="56" creationId="{808D5D52-6AE9-F4C2-36FC-D4B6FBC19ED0}"/>
          </ac:spMkLst>
        </pc:spChg>
        <pc:spChg chg="add mod">
          <ac:chgData name="Rafael Werkema" userId="b39bc1ff-338a-4307-afa8-191e1d1a6edb" providerId="ADAL" clId="{31AB0B74-05E7-4321-9635-D5C8C196B204}" dt="2024-10-09T15:29:30.013" v="199" actId="1076"/>
          <ac:spMkLst>
            <pc:docMk/>
            <pc:sldMk cId="0" sldId="264"/>
            <ac:spMk id="57" creationId="{DBF732CD-AE57-9589-6014-90C1A1F4B504}"/>
          </ac:spMkLst>
        </pc:spChg>
        <pc:spChg chg="add mod">
          <ac:chgData name="Rafael Werkema" userId="b39bc1ff-338a-4307-afa8-191e1d1a6edb" providerId="ADAL" clId="{31AB0B74-05E7-4321-9635-D5C8C196B204}" dt="2024-10-09T15:29:30.013" v="199" actId="1076"/>
          <ac:spMkLst>
            <pc:docMk/>
            <pc:sldMk cId="0" sldId="264"/>
            <ac:spMk id="58" creationId="{B8313CF2-5142-4C26-63EA-255A04B970C2}"/>
          </ac:spMkLst>
        </pc:spChg>
        <pc:spChg chg="add mod">
          <ac:chgData name="Rafael Werkema" userId="b39bc1ff-338a-4307-afa8-191e1d1a6edb" providerId="ADAL" clId="{31AB0B74-05E7-4321-9635-D5C8C196B204}" dt="2024-10-09T15:29:30.013" v="199" actId="1076"/>
          <ac:spMkLst>
            <pc:docMk/>
            <pc:sldMk cId="0" sldId="264"/>
            <ac:spMk id="59" creationId="{63519414-5F51-7F92-7D87-59B86730D459}"/>
          </ac:spMkLst>
        </pc:spChg>
        <pc:spChg chg="add mod">
          <ac:chgData name="Rafael Werkema" userId="b39bc1ff-338a-4307-afa8-191e1d1a6edb" providerId="ADAL" clId="{31AB0B74-05E7-4321-9635-D5C8C196B204}" dt="2024-10-09T15:29:39.500" v="204" actId="1036"/>
          <ac:spMkLst>
            <pc:docMk/>
            <pc:sldMk cId="0" sldId="264"/>
            <ac:spMk id="60" creationId="{D25EDC8D-F8B7-25AA-11BD-08089EC73F70}"/>
          </ac:spMkLst>
        </pc:spChg>
        <pc:spChg chg="add mod">
          <ac:chgData name="Rafael Werkema" userId="b39bc1ff-338a-4307-afa8-191e1d1a6edb" providerId="ADAL" clId="{31AB0B74-05E7-4321-9635-D5C8C196B204}" dt="2024-10-09T15:29:39.500" v="204" actId="1036"/>
          <ac:spMkLst>
            <pc:docMk/>
            <pc:sldMk cId="0" sldId="264"/>
            <ac:spMk id="61" creationId="{0E10943B-6D0E-FFC2-04F9-0D40410AB1E6}"/>
          </ac:spMkLst>
        </pc:spChg>
        <pc:spChg chg="add mod">
          <ac:chgData name="Rafael Werkema" userId="b39bc1ff-338a-4307-afa8-191e1d1a6edb" providerId="ADAL" clId="{31AB0B74-05E7-4321-9635-D5C8C196B204}" dt="2024-10-09T15:29:39.500" v="204" actId="1036"/>
          <ac:spMkLst>
            <pc:docMk/>
            <pc:sldMk cId="0" sldId="264"/>
            <ac:spMk id="62" creationId="{AA5F9A78-9EDD-9B6B-A8C6-7BFD5E5C1719}"/>
          </ac:spMkLst>
        </pc:spChg>
        <pc:spChg chg="add mod">
          <ac:chgData name="Rafael Werkema" userId="b39bc1ff-338a-4307-afa8-191e1d1a6edb" providerId="ADAL" clId="{31AB0B74-05E7-4321-9635-D5C8C196B204}" dt="2024-10-09T15:29:39.500" v="204" actId="1036"/>
          <ac:spMkLst>
            <pc:docMk/>
            <pc:sldMk cId="0" sldId="264"/>
            <ac:spMk id="63" creationId="{2D523DD3-EAF6-BBB3-A653-25E6C1DE2BBA}"/>
          </ac:spMkLst>
        </pc:spChg>
        <pc:spChg chg="add mod">
          <ac:chgData name="Rafael Werkema" userId="b39bc1ff-338a-4307-afa8-191e1d1a6edb" providerId="ADAL" clId="{31AB0B74-05E7-4321-9635-D5C8C196B204}" dt="2024-10-09T15:29:39.500" v="204" actId="1036"/>
          <ac:spMkLst>
            <pc:docMk/>
            <pc:sldMk cId="0" sldId="264"/>
            <ac:spMk id="64" creationId="{2169C9E8-FB96-3043-E77A-1D7D68EDC493}"/>
          </ac:spMkLst>
        </pc:spChg>
        <pc:spChg chg="add mod">
          <ac:chgData name="Rafael Werkema" userId="b39bc1ff-338a-4307-afa8-191e1d1a6edb" providerId="ADAL" clId="{31AB0B74-05E7-4321-9635-D5C8C196B204}" dt="2024-10-09T15:29:39.500" v="204" actId="1036"/>
          <ac:spMkLst>
            <pc:docMk/>
            <pc:sldMk cId="0" sldId="264"/>
            <ac:spMk id="65" creationId="{B51BD0BC-2F7B-F1F4-0C83-A3454F50BAF7}"/>
          </ac:spMkLst>
        </pc:spChg>
        <pc:spChg chg="add mod">
          <ac:chgData name="Rafael Werkema" userId="b39bc1ff-338a-4307-afa8-191e1d1a6edb" providerId="ADAL" clId="{31AB0B74-05E7-4321-9635-D5C8C196B204}" dt="2024-10-09T15:29:39.500" v="204" actId="1036"/>
          <ac:spMkLst>
            <pc:docMk/>
            <pc:sldMk cId="0" sldId="264"/>
            <ac:spMk id="66" creationId="{AF866B73-5839-562D-5771-40248CB41670}"/>
          </ac:spMkLst>
        </pc:spChg>
        <pc:spChg chg="add mod">
          <ac:chgData name="Rafael Werkema" userId="b39bc1ff-338a-4307-afa8-191e1d1a6edb" providerId="ADAL" clId="{31AB0B74-05E7-4321-9635-D5C8C196B204}" dt="2024-10-09T15:29:46.822" v="206" actId="1076"/>
          <ac:spMkLst>
            <pc:docMk/>
            <pc:sldMk cId="0" sldId="264"/>
            <ac:spMk id="67" creationId="{A0C72359-C3B6-E662-14AE-28D8EB105D62}"/>
          </ac:spMkLst>
        </pc:spChg>
      </pc:sldChg>
      <pc:sldChg chg="addSp delSp modSp setBg">
        <pc:chgData name="Rafael Werkema" userId="b39bc1ff-338a-4307-afa8-191e1d1a6edb" providerId="ADAL" clId="{31AB0B74-05E7-4321-9635-D5C8C196B204}" dt="2024-10-09T15:31:11.603" v="208" actId="478"/>
        <pc:sldMkLst>
          <pc:docMk/>
          <pc:sldMk cId="0" sldId="265"/>
        </pc:sldMkLst>
        <pc:spChg chg="del">
          <ac:chgData name="Rafael Werkema" userId="b39bc1ff-338a-4307-afa8-191e1d1a6edb" providerId="ADAL" clId="{31AB0B74-05E7-4321-9635-D5C8C196B204}" dt="2024-10-09T15:23:45.044" v="82" actId="478"/>
          <ac:spMkLst>
            <pc:docMk/>
            <pc:sldMk cId="0" sldId="265"/>
            <ac:spMk id="2" creationId="{883A573D-632C-5B22-FA27-001E557240DC}"/>
          </ac:spMkLst>
        </pc:spChg>
        <pc:spChg chg="del">
          <ac:chgData name="Rafael Werkema" userId="b39bc1ff-338a-4307-afa8-191e1d1a6edb" providerId="ADAL" clId="{31AB0B74-05E7-4321-9635-D5C8C196B204}" dt="2024-10-09T15:23:45.044" v="82" actId="478"/>
          <ac:spMkLst>
            <pc:docMk/>
            <pc:sldMk cId="0" sldId="265"/>
            <ac:spMk id="3" creationId="{47CE3E9B-95F1-DA10-80D9-D4AE65DFA294}"/>
          </ac:spMkLst>
        </pc:spChg>
        <pc:spChg chg="del">
          <ac:chgData name="Rafael Werkema" userId="b39bc1ff-338a-4307-afa8-191e1d1a6edb" providerId="ADAL" clId="{31AB0B74-05E7-4321-9635-D5C8C196B204}" dt="2024-10-09T15:23:45.044" v="82" actId="478"/>
          <ac:spMkLst>
            <pc:docMk/>
            <pc:sldMk cId="0" sldId="265"/>
            <ac:spMk id="4" creationId="{D275AC52-97B6-E642-4560-1BB4E915F194}"/>
          </ac:spMkLst>
        </pc:spChg>
        <pc:spChg chg="del">
          <ac:chgData name="Rafael Werkema" userId="b39bc1ff-338a-4307-afa8-191e1d1a6edb" providerId="ADAL" clId="{31AB0B74-05E7-4321-9635-D5C8C196B204}" dt="2024-10-09T15:23:45.044" v="82" actId="478"/>
          <ac:spMkLst>
            <pc:docMk/>
            <pc:sldMk cId="0" sldId="265"/>
            <ac:spMk id="5" creationId="{D7B97D3C-3A82-23B6-B3D7-96B596633C32}"/>
          </ac:spMkLst>
        </pc:spChg>
        <pc:spChg chg="del">
          <ac:chgData name="Rafael Werkema" userId="b39bc1ff-338a-4307-afa8-191e1d1a6edb" providerId="ADAL" clId="{31AB0B74-05E7-4321-9635-D5C8C196B204}" dt="2024-10-09T15:23:45.044" v="82" actId="478"/>
          <ac:spMkLst>
            <pc:docMk/>
            <pc:sldMk cId="0" sldId="265"/>
            <ac:spMk id="6" creationId="{DD9CACFB-C282-12C9-FF0C-78AC5E483968}"/>
          </ac:spMkLst>
        </pc:spChg>
        <pc:spChg chg="del">
          <ac:chgData name="Rafael Werkema" userId="b39bc1ff-338a-4307-afa8-191e1d1a6edb" providerId="ADAL" clId="{31AB0B74-05E7-4321-9635-D5C8C196B204}" dt="2024-10-09T15:23:45.044" v="82" actId="478"/>
          <ac:spMkLst>
            <pc:docMk/>
            <pc:sldMk cId="0" sldId="265"/>
            <ac:spMk id="7" creationId="{87C37960-8887-AB58-00BD-ABC92A914EAF}"/>
          </ac:spMkLst>
        </pc:spChg>
        <pc:spChg chg="del">
          <ac:chgData name="Rafael Werkema" userId="b39bc1ff-338a-4307-afa8-191e1d1a6edb" providerId="ADAL" clId="{31AB0B74-05E7-4321-9635-D5C8C196B204}" dt="2024-10-09T15:23:45.044" v="82" actId="478"/>
          <ac:spMkLst>
            <pc:docMk/>
            <pc:sldMk cId="0" sldId="265"/>
            <ac:spMk id="8" creationId="{7A1A77B3-B357-48A9-C3FD-C76B2AA03426}"/>
          </ac:spMkLst>
        </pc:spChg>
        <pc:spChg chg="del">
          <ac:chgData name="Rafael Werkema" userId="b39bc1ff-338a-4307-afa8-191e1d1a6edb" providerId="ADAL" clId="{31AB0B74-05E7-4321-9635-D5C8C196B204}" dt="2024-10-09T15:23:45.044" v="82" actId="478"/>
          <ac:spMkLst>
            <pc:docMk/>
            <pc:sldMk cId="0" sldId="265"/>
            <ac:spMk id="9" creationId="{69538515-5841-8624-E86A-F5A759DA5A69}"/>
          </ac:spMkLst>
        </pc:spChg>
        <pc:spChg chg="del">
          <ac:chgData name="Rafael Werkema" userId="b39bc1ff-338a-4307-afa8-191e1d1a6edb" providerId="ADAL" clId="{31AB0B74-05E7-4321-9635-D5C8C196B204}" dt="2024-10-09T15:23:45.044" v="82" actId="478"/>
          <ac:spMkLst>
            <pc:docMk/>
            <pc:sldMk cId="0" sldId="265"/>
            <ac:spMk id="10" creationId="{7806D7FF-37F7-27EE-9B02-9EDFB3A4BE7B}"/>
          </ac:spMkLst>
        </pc:spChg>
        <pc:spChg chg="del">
          <ac:chgData name="Rafael Werkema" userId="b39bc1ff-338a-4307-afa8-191e1d1a6edb" providerId="ADAL" clId="{31AB0B74-05E7-4321-9635-D5C8C196B204}" dt="2024-10-09T15:23:45.044" v="82" actId="478"/>
          <ac:spMkLst>
            <pc:docMk/>
            <pc:sldMk cId="0" sldId="265"/>
            <ac:spMk id="11" creationId="{49B909D2-C03A-6334-36C7-AFA63AD99E2C}"/>
          </ac:spMkLst>
        </pc:spChg>
        <pc:spChg chg="del">
          <ac:chgData name="Rafael Werkema" userId="b39bc1ff-338a-4307-afa8-191e1d1a6edb" providerId="ADAL" clId="{31AB0B74-05E7-4321-9635-D5C8C196B204}" dt="2024-10-09T15:23:45.044" v="82" actId="478"/>
          <ac:spMkLst>
            <pc:docMk/>
            <pc:sldMk cId="0" sldId="265"/>
            <ac:spMk id="12" creationId="{DEA563B8-7AD4-66C0-7A50-8B71B4001004}"/>
          </ac:spMkLst>
        </pc:spChg>
        <pc:spChg chg="del">
          <ac:chgData name="Rafael Werkema" userId="b39bc1ff-338a-4307-afa8-191e1d1a6edb" providerId="ADAL" clId="{31AB0B74-05E7-4321-9635-D5C8C196B204}" dt="2024-10-09T15:23:45.044" v="82" actId="478"/>
          <ac:spMkLst>
            <pc:docMk/>
            <pc:sldMk cId="0" sldId="265"/>
            <ac:spMk id="13" creationId="{8AB7B444-BCDC-4116-D97D-AE3B7AD99441}"/>
          </ac:spMkLst>
        </pc:spChg>
        <pc:spChg chg="del">
          <ac:chgData name="Rafael Werkema" userId="b39bc1ff-338a-4307-afa8-191e1d1a6edb" providerId="ADAL" clId="{31AB0B74-05E7-4321-9635-D5C8C196B204}" dt="2024-10-09T15:23:45.044" v="82" actId="478"/>
          <ac:spMkLst>
            <pc:docMk/>
            <pc:sldMk cId="0" sldId="265"/>
            <ac:spMk id="14" creationId="{4B36FA02-A6AB-B0BB-60FB-0413ED0E395D}"/>
          </ac:spMkLst>
        </pc:spChg>
        <pc:spChg chg="del">
          <ac:chgData name="Rafael Werkema" userId="b39bc1ff-338a-4307-afa8-191e1d1a6edb" providerId="ADAL" clId="{31AB0B74-05E7-4321-9635-D5C8C196B204}" dt="2024-10-09T15:23:45.044" v="82" actId="478"/>
          <ac:spMkLst>
            <pc:docMk/>
            <pc:sldMk cId="0" sldId="265"/>
            <ac:spMk id="15" creationId="{9E28A1A4-2CA4-7595-2D1C-B840F2FA0080}"/>
          </ac:spMkLst>
        </pc:spChg>
        <pc:spChg chg="del">
          <ac:chgData name="Rafael Werkema" userId="b39bc1ff-338a-4307-afa8-191e1d1a6edb" providerId="ADAL" clId="{31AB0B74-05E7-4321-9635-D5C8C196B204}" dt="2024-10-09T15:23:45.044" v="82" actId="478"/>
          <ac:spMkLst>
            <pc:docMk/>
            <pc:sldMk cId="0" sldId="265"/>
            <ac:spMk id="16" creationId="{7C6C6041-2677-FA1A-D7B6-8028692C211A}"/>
          </ac:spMkLst>
        </pc:spChg>
        <pc:spChg chg="del">
          <ac:chgData name="Rafael Werkema" userId="b39bc1ff-338a-4307-afa8-191e1d1a6edb" providerId="ADAL" clId="{31AB0B74-05E7-4321-9635-D5C8C196B204}" dt="2024-10-09T15:23:45.044" v="82" actId="478"/>
          <ac:spMkLst>
            <pc:docMk/>
            <pc:sldMk cId="0" sldId="265"/>
            <ac:spMk id="17" creationId="{2C980527-7F17-0283-76FB-C0E1A48D1EBD}"/>
          </ac:spMkLst>
        </pc:spChg>
        <pc:spChg chg="del">
          <ac:chgData name="Rafael Werkema" userId="b39bc1ff-338a-4307-afa8-191e1d1a6edb" providerId="ADAL" clId="{31AB0B74-05E7-4321-9635-D5C8C196B204}" dt="2024-10-09T15:23:45.044" v="82" actId="478"/>
          <ac:spMkLst>
            <pc:docMk/>
            <pc:sldMk cId="0" sldId="265"/>
            <ac:spMk id="18" creationId="{AEA63688-4425-9E6A-F526-1919FD7CF2BF}"/>
          </ac:spMkLst>
        </pc:spChg>
        <pc:spChg chg="del">
          <ac:chgData name="Rafael Werkema" userId="b39bc1ff-338a-4307-afa8-191e1d1a6edb" providerId="ADAL" clId="{31AB0B74-05E7-4321-9635-D5C8C196B204}" dt="2024-10-09T15:23:45.044" v="82" actId="478"/>
          <ac:spMkLst>
            <pc:docMk/>
            <pc:sldMk cId="0" sldId="265"/>
            <ac:spMk id="19" creationId="{51E369E5-1120-9D85-471E-2DD21C214314}"/>
          </ac:spMkLst>
        </pc:spChg>
        <pc:spChg chg="del">
          <ac:chgData name="Rafael Werkema" userId="b39bc1ff-338a-4307-afa8-191e1d1a6edb" providerId="ADAL" clId="{31AB0B74-05E7-4321-9635-D5C8C196B204}" dt="2024-10-09T15:23:45.044" v="82" actId="478"/>
          <ac:spMkLst>
            <pc:docMk/>
            <pc:sldMk cId="0" sldId="265"/>
            <ac:spMk id="20" creationId="{402278C6-AA7D-4F11-60D6-E07D57ADC450}"/>
          </ac:spMkLst>
        </pc:spChg>
        <pc:spChg chg="del">
          <ac:chgData name="Rafael Werkema" userId="b39bc1ff-338a-4307-afa8-191e1d1a6edb" providerId="ADAL" clId="{31AB0B74-05E7-4321-9635-D5C8C196B204}" dt="2024-10-09T15:23:45.044" v="82" actId="478"/>
          <ac:spMkLst>
            <pc:docMk/>
            <pc:sldMk cId="0" sldId="265"/>
            <ac:spMk id="21" creationId="{ECFAA1E6-C2A3-DCA3-83B0-2EB4908A9DAA}"/>
          </ac:spMkLst>
        </pc:spChg>
        <pc:spChg chg="del">
          <ac:chgData name="Rafael Werkema" userId="b39bc1ff-338a-4307-afa8-191e1d1a6edb" providerId="ADAL" clId="{31AB0B74-05E7-4321-9635-D5C8C196B204}" dt="2024-10-09T15:23:45.044" v="82" actId="478"/>
          <ac:spMkLst>
            <pc:docMk/>
            <pc:sldMk cId="0" sldId="265"/>
            <ac:spMk id="22" creationId="{7920D143-AD82-576A-9F64-2AAB47B8BC2F}"/>
          </ac:spMkLst>
        </pc:spChg>
        <pc:spChg chg="del">
          <ac:chgData name="Rafael Werkema" userId="b39bc1ff-338a-4307-afa8-191e1d1a6edb" providerId="ADAL" clId="{31AB0B74-05E7-4321-9635-D5C8C196B204}" dt="2024-10-09T15:23:45.044" v="82" actId="478"/>
          <ac:spMkLst>
            <pc:docMk/>
            <pc:sldMk cId="0" sldId="265"/>
            <ac:spMk id="23" creationId="{608A5E40-00FA-E8B1-C167-BAE68E8C733E}"/>
          </ac:spMkLst>
        </pc:spChg>
        <pc:spChg chg="del">
          <ac:chgData name="Rafael Werkema" userId="b39bc1ff-338a-4307-afa8-191e1d1a6edb" providerId="ADAL" clId="{31AB0B74-05E7-4321-9635-D5C8C196B204}" dt="2024-10-09T15:23:45.044" v="82" actId="478"/>
          <ac:spMkLst>
            <pc:docMk/>
            <pc:sldMk cId="0" sldId="265"/>
            <ac:spMk id="24" creationId="{EAB68E00-7C21-3149-5822-5998AB184A72}"/>
          </ac:spMkLst>
        </pc:spChg>
        <pc:spChg chg="del">
          <ac:chgData name="Rafael Werkema" userId="b39bc1ff-338a-4307-afa8-191e1d1a6edb" providerId="ADAL" clId="{31AB0B74-05E7-4321-9635-D5C8C196B204}" dt="2024-10-09T15:23:45.044" v="82" actId="478"/>
          <ac:spMkLst>
            <pc:docMk/>
            <pc:sldMk cId="0" sldId="265"/>
            <ac:spMk id="25" creationId="{2B7BEA52-E630-E16C-B3A2-806C038A5BC5}"/>
          </ac:spMkLst>
        </pc:spChg>
        <pc:spChg chg="del">
          <ac:chgData name="Rafael Werkema" userId="b39bc1ff-338a-4307-afa8-191e1d1a6edb" providerId="ADAL" clId="{31AB0B74-05E7-4321-9635-D5C8C196B204}" dt="2024-10-09T15:23:45.044" v="82" actId="478"/>
          <ac:spMkLst>
            <pc:docMk/>
            <pc:sldMk cId="0" sldId="265"/>
            <ac:spMk id="26" creationId="{50B938EC-A0AB-C168-01B7-57285160801F}"/>
          </ac:spMkLst>
        </pc:spChg>
        <pc:spChg chg="del">
          <ac:chgData name="Rafael Werkema" userId="b39bc1ff-338a-4307-afa8-191e1d1a6edb" providerId="ADAL" clId="{31AB0B74-05E7-4321-9635-D5C8C196B204}" dt="2024-10-09T15:23:45.044" v="82" actId="478"/>
          <ac:spMkLst>
            <pc:docMk/>
            <pc:sldMk cId="0" sldId="265"/>
            <ac:spMk id="27" creationId="{9879F11F-E889-DCC2-BD9F-4AEE94781B80}"/>
          </ac:spMkLst>
        </pc:spChg>
        <pc:spChg chg="del">
          <ac:chgData name="Rafael Werkema" userId="b39bc1ff-338a-4307-afa8-191e1d1a6edb" providerId="ADAL" clId="{31AB0B74-05E7-4321-9635-D5C8C196B204}" dt="2024-10-09T15:23:45.044" v="82" actId="478"/>
          <ac:spMkLst>
            <pc:docMk/>
            <pc:sldMk cId="0" sldId="265"/>
            <ac:spMk id="28" creationId="{706822F3-2CDC-E91E-EE2D-D49FAB379FE2}"/>
          </ac:spMkLst>
        </pc:spChg>
        <pc:spChg chg="del">
          <ac:chgData name="Rafael Werkema" userId="b39bc1ff-338a-4307-afa8-191e1d1a6edb" providerId="ADAL" clId="{31AB0B74-05E7-4321-9635-D5C8C196B204}" dt="2024-10-09T15:23:45.044" v="82" actId="478"/>
          <ac:spMkLst>
            <pc:docMk/>
            <pc:sldMk cId="0" sldId="265"/>
            <ac:spMk id="29" creationId="{2F301199-F4CF-4233-E427-B42DEC98FF5F}"/>
          </ac:spMkLst>
        </pc:spChg>
        <pc:spChg chg="del">
          <ac:chgData name="Rafael Werkema" userId="b39bc1ff-338a-4307-afa8-191e1d1a6edb" providerId="ADAL" clId="{31AB0B74-05E7-4321-9635-D5C8C196B204}" dt="2024-10-09T15:23:45.044" v="82" actId="478"/>
          <ac:spMkLst>
            <pc:docMk/>
            <pc:sldMk cId="0" sldId="265"/>
            <ac:spMk id="30" creationId="{BF604C98-F991-816D-BBB2-5D0DBE984B12}"/>
          </ac:spMkLst>
        </pc:spChg>
        <pc:spChg chg="del">
          <ac:chgData name="Rafael Werkema" userId="b39bc1ff-338a-4307-afa8-191e1d1a6edb" providerId="ADAL" clId="{31AB0B74-05E7-4321-9635-D5C8C196B204}" dt="2024-10-09T15:23:45.044" v="82" actId="478"/>
          <ac:spMkLst>
            <pc:docMk/>
            <pc:sldMk cId="0" sldId="265"/>
            <ac:spMk id="31" creationId="{DA378443-90DB-4D20-AF4B-DE0F3F3DAD23}"/>
          </ac:spMkLst>
        </pc:spChg>
        <pc:spChg chg="del">
          <ac:chgData name="Rafael Werkema" userId="b39bc1ff-338a-4307-afa8-191e1d1a6edb" providerId="ADAL" clId="{31AB0B74-05E7-4321-9635-D5C8C196B204}" dt="2024-10-09T15:23:45.044" v="82" actId="478"/>
          <ac:spMkLst>
            <pc:docMk/>
            <pc:sldMk cId="0" sldId="265"/>
            <ac:spMk id="32" creationId="{9C4C38C7-D389-0016-FA62-81A6F9D288B8}"/>
          </ac:spMkLst>
        </pc:spChg>
        <pc:spChg chg="add del mod">
          <ac:chgData name="Rafael Werkema" userId="b39bc1ff-338a-4307-afa8-191e1d1a6edb" providerId="ADAL" clId="{31AB0B74-05E7-4321-9635-D5C8C196B204}" dt="2024-10-09T15:31:07.973" v="207" actId="478"/>
          <ac:spMkLst>
            <pc:docMk/>
            <pc:sldMk cId="0" sldId="265"/>
            <ac:spMk id="33" creationId="{99B05DC4-C12F-2A97-B57B-22E441725D52}"/>
          </ac:spMkLst>
        </pc:spChg>
        <pc:spChg chg="add mod">
          <ac:chgData name="Rafael Werkema" userId="b39bc1ff-338a-4307-afa8-191e1d1a6edb" providerId="ADAL" clId="{31AB0B74-05E7-4321-9635-D5C8C196B204}" dt="2024-10-09T15:23:45.570" v="83"/>
          <ac:spMkLst>
            <pc:docMk/>
            <pc:sldMk cId="0" sldId="265"/>
            <ac:spMk id="34" creationId="{17CDE39E-8739-125E-493B-5C3BF37033DE}"/>
          </ac:spMkLst>
        </pc:spChg>
        <pc:spChg chg="add mod">
          <ac:chgData name="Rafael Werkema" userId="b39bc1ff-338a-4307-afa8-191e1d1a6edb" providerId="ADAL" clId="{31AB0B74-05E7-4321-9635-D5C8C196B204}" dt="2024-10-09T15:23:45.570" v="83"/>
          <ac:spMkLst>
            <pc:docMk/>
            <pc:sldMk cId="0" sldId="265"/>
            <ac:spMk id="35" creationId="{38914CBF-DA92-135A-9E3B-4086A9B58DD8}"/>
          </ac:spMkLst>
        </pc:spChg>
        <pc:spChg chg="add mod">
          <ac:chgData name="Rafael Werkema" userId="b39bc1ff-338a-4307-afa8-191e1d1a6edb" providerId="ADAL" clId="{31AB0B74-05E7-4321-9635-D5C8C196B204}" dt="2024-10-09T15:23:45.570" v="83"/>
          <ac:spMkLst>
            <pc:docMk/>
            <pc:sldMk cId="0" sldId="265"/>
            <ac:spMk id="36" creationId="{ACB926BE-5A98-CD3E-0673-160CD0ABE9D0}"/>
          </ac:spMkLst>
        </pc:spChg>
        <pc:spChg chg="add mod">
          <ac:chgData name="Rafael Werkema" userId="b39bc1ff-338a-4307-afa8-191e1d1a6edb" providerId="ADAL" clId="{31AB0B74-05E7-4321-9635-D5C8C196B204}" dt="2024-10-09T15:23:45.570" v="83"/>
          <ac:spMkLst>
            <pc:docMk/>
            <pc:sldMk cId="0" sldId="265"/>
            <ac:spMk id="37" creationId="{83632D6B-E3BE-77E5-BB4F-D3E5D8068BD9}"/>
          </ac:spMkLst>
        </pc:spChg>
        <pc:spChg chg="add mod">
          <ac:chgData name="Rafael Werkema" userId="b39bc1ff-338a-4307-afa8-191e1d1a6edb" providerId="ADAL" clId="{31AB0B74-05E7-4321-9635-D5C8C196B204}" dt="2024-10-09T15:23:45.570" v="83"/>
          <ac:spMkLst>
            <pc:docMk/>
            <pc:sldMk cId="0" sldId="265"/>
            <ac:spMk id="38" creationId="{3C5C87DD-3BE0-E2B3-0650-98ED52DDBCDD}"/>
          </ac:spMkLst>
        </pc:spChg>
        <pc:spChg chg="add mod">
          <ac:chgData name="Rafael Werkema" userId="b39bc1ff-338a-4307-afa8-191e1d1a6edb" providerId="ADAL" clId="{31AB0B74-05E7-4321-9635-D5C8C196B204}" dt="2024-10-09T15:23:45.570" v="83"/>
          <ac:spMkLst>
            <pc:docMk/>
            <pc:sldMk cId="0" sldId="265"/>
            <ac:spMk id="39" creationId="{56A5D154-DA65-07D6-F055-F285C3C91CC6}"/>
          </ac:spMkLst>
        </pc:spChg>
        <pc:spChg chg="add mod">
          <ac:chgData name="Rafael Werkema" userId="b39bc1ff-338a-4307-afa8-191e1d1a6edb" providerId="ADAL" clId="{31AB0B74-05E7-4321-9635-D5C8C196B204}" dt="2024-10-09T15:23:45.570" v="83"/>
          <ac:spMkLst>
            <pc:docMk/>
            <pc:sldMk cId="0" sldId="265"/>
            <ac:spMk id="40" creationId="{340EFB52-81D4-F295-50C9-41BC5ADFDC71}"/>
          </ac:spMkLst>
        </pc:spChg>
        <pc:spChg chg="add mod">
          <ac:chgData name="Rafael Werkema" userId="b39bc1ff-338a-4307-afa8-191e1d1a6edb" providerId="ADAL" clId="{31AB0B74-05E7-4321-9635-D5C8C196B204}" dt="2024-10-09T15:23:45.570" v="83"/>
          <ac:spMkLst>
            <pc:docMk/>
            <pc:sldMk cId="0" sldId="265"/>
            <ac:spMk id="41" creationId="{7CCF5351-31A4-1D4B-0C88-C0BED2CB33E1}"/>
          </ac:spMkLst>
        </pc:spChg>
        <pc:spChg chg="add mod">
          <ac:chgData name="Rafael Werkema" userId="b39bc1ff-338a-4307-afa8-191e1d1a6edb" providerId="ADAL" clId="{31AB0B74-05E7-4321-9635-D5C8C196B204}" dt="2024-10-09T15:23:45.570" v="83"/>
          <ac:spMkLst>
            <pc:docMk/>
            <pc:sldMk cId="0" sldId="265"/>
            <ac:spMk id="42" creationId="{B2941962-C81A-5EAE-994E-6900D20CA1BE}"/>
          </ac:spMkLst>
        </pc:spChg>
        <pc:spChg chg="add mod">
          <ac:chgData name="Rafael Werkema" userId="b39bc1ff-338a-4307-afa8-191e1d1a6edb" providerId="ADAL" clId="{31AB0B74-05E7-4321-9635-D5C8C196B204}" dt="2024-10-09T15:23:45.570" v="83"/>
          <ac:spMkLst>
            <pc:docMk/>
            <pc:sldMk cId="0" sldId="265"/>
            <ac:spMk id="43" creationId="{263F7E65-85C6-10F9-6BC9-1A05A51B82EC}"/>
          </ac:spMkLst>
        </pc:spChg>
        <pc:spChg chg="add mod">
          <ac:chgData name="Rafael Werkema" userId="b39bc1ff-338a-4307-afa8-191e1d1a6edb" providerId="ADAL" clId="{31AB0B74-05E7-4321-9635-D5C8C196B204}" dt="2024-10-09T15:23:45.570" v="83"/>
          <ac:spMkLst>
            <pc:docMk/>
            <pc:sldMk cId="0" sldId="265"/>
            <ac:spMk id="44" creationId="{10BA921C-18E6-27C2-4A52-285809E29395}"/>
          </ac:spMkLst>
        </pc:spChg>
        <pc:spChg chg="add mod">
          <ac:chgData name="Rafael Werkema" userId="b39bc1ff-338a-4307-afa8-191e1d1a6edb" providerId="ADAL" clId="{31AB0B74-05E7-4321-9635-D5C8C196B204}" dt="2024-10-09T15:23:45.570" v="83"/>
          <ac:spMkLst>
            <pc:docMk/>
            <pc:sldMk cId="0" sldId="265"/>
            <ac:spMk id="45" creationId="{018AD975-D286-0F8F-EC83-FCE42E216463}"/>
          </ac:spMkLst>
        </pc:spChg>
        <pc:spChg chg="add mod">
          <ac:chgData name="Rafael Werkema" userId="b39bc1ff-338a-4307-afa8-191e1d1a6edb" providerId="ADAL" clId="{31AB0B74-05E7-4321-9635-D5C8C196B204}" dt="2024-10-09T15:23:45.570" v="83"/>
          <ac:spMkLst>
            <pc:docMk/>
            <pc:sldMk cId="0" sldId="265"/>
            <ac:spMk id="46" creationId="{A4F541A2-A7C3-2787-3C6F-DE2CBB7B08C3}"/>
          </ac:spMkLst>
        </pc:spChg>
        <pc:spChg chg="add mod">
          <ac:chgData name="Rafael Werkema" userId="b39bc1ff-338a-4307-afa8-191e1d1a6edb" providerId="ADAL" clId="{31AB0B74-05E7-4321-9635-D5C8C196B204}" dt="2024-10-09T15:23:45.570" v="83"/>
          <ac:spMkLst>
            <pc:docMk/>
            <pc:sldMk cId="0" sldId="265"/>
            <ac:spMk id="47" creationId="{E6F728C7-A537-0AC8-0758-15F6D9AA2330}"/>
          </ac:spMkLst>
        </pc:spChg>
        <pc:spChg chg="add mod">
          <ac:chgData name="Rafael Werkema" userId="b39bc1ff-338a-4307-afa8-191e1d1a6edb" providerId="ADAL" clId="{31AB0B74-05E7-4321-9635-D5C8C196B204}" dt="2024-10-09T15:23:45.570" v="83"/>
          <ac:spMkLst>
            <pc:docMk/>
            <pc:sldMk cId="0" sldId="265"/>
            <ac:spMk id="48" creationId="{AB8BE2AE-C3E3-DC78-2A4D-36F60FDD7B47}"/>
          </ac:spMkLst>
        </pc:spChg>
        <pc:spChg chg="add mod">
          <ac:chgData name="Rafael Werkema" userId="b39bc1ff-338a-4307-afa8-191e1d1a6edb" providerId="ADAL" clId="{31AB0B74-05E7-4321-9635-D5C8C196B204}" dt="2024-10-09T15:23:45.570" v="83"/>
          <ac:spMkLst>
            <pc:docMk/>
            <pc:sldMk cId="0" sldId="265"/>
            <ac:spMk id="49" creationId="{1DA859D9-8A40-BB0A-D730-906DB69E1D88}"/>
          </ac:spMkLst>
        </pc:spChg>
        <pc:spChg chg="add mod">
          <ac:chgData name="Rafael Werkema" userId="b39bc1ff-338a-4307-afa8-191e1d1a6edb" providerId="ADAL" clId="{31AB0B74-05E7-4321-9635-D5C8C196B204}" dt="2024-10-09T15:23:45.570" v="83"/>
          <ac:spMkLst>
            <pc:docMk/>
            <pc:sldMk cId="0" sldId="265"/>
            <ac:spMk id="50" creationId="{1443185D-B5C2-8FE4-D631-D94F8BC9A96F}"/>
          </ac:spMkLst>
        </pc:spChg>
        <pc:spChg chg="add mod">
          <ac:chgData name="Rafael Werkema" userId="b39bc1ff-338a-4307-afa8-191e1d1a6edb" providerId="ADAL" clId="{31AB0B74-05E7-4321-9635-D5C8C196B204}" dt="2024-10-09T15:23:45.570" v="83"/>
          <ac:spMkLst>
            <pc:docMk/>
            <pc:sldMk cId="0" sldId="265"/>
            <ac:spMk id="51" creationId="{5DCA8CCE-591C-2651-D9A3-D511FF75B7A7}"/>
          </ac:spMkLst>
        </pc:spChg>
        <pc:spChg chg="add mod">
          <ac:chgData name="Rafael Werkema" userId="b39bc1ff-338a-4307-afa8-191e1d1a6edb" providerId="ADAL" clId="{31AB0B74-05E7-4321-9635-D5C8C196B204}" dt="2024-10-09T15:23:45.570" v="83"/>
          <ac:spMkLst>
            <pc:docMk/>
            <pc:sldMk cId="0" sldId="265"/>
            <ac:spMk id="52" creationId="{D0CB50D5-F9A7-E78D-98AF-6C19A23052D6}"/>
          </ac:spMkLst>
        </pc:spChg>
        <pc:spChg chg="add mod">
          <ac:chgData name="Rafael Werkema" userId="b39bc1ff-338a-4307-afa8-191e1d1a6edb" providerId="ADAL" clId="{31AB0B74-05E7-4321-9635-D5C8C196B204}" dt="2024-10-09T15:23:45.570" v="83"/>
          <ac:spMkLst>
            <pc:docMk/>
            <pc:sldMk cId="0" sldId="265"/>
            <ac:spMk id="53" creationId="{6ED51226-A0A7-EC0F-D427-5B466C420EB5}"/>
          </ac:spMkLst>
        </pc:spChg>
        <pc:spChg chg="add mod">
          <ac:chgData name="Rafael Werkema" userId="b39bc1ff-338a-4307-afa8-191e1d1a6edb" providerId="ADAL" clId="{31AB0B74-05E7-4321-9635-D5C8C196B204}" dt="2024-10-09T15:23:45.570" v="83"/>
          <ac:spMkLst>
            <pc:docMk/>
            <pc:sldMk cId="0" sldId="265"/>
            <ac:spMk id="54" creationId="{37645B8D-7791-7FCE-6E87-BF15153C30FE}"/>
          </ac:spMkLst>
        </pc:spChg>
        <pc:spChg chg="add mod">
          <ac:chgData name="Rafael Werkema" userId="b39bc1ff-338a-4307-afa8-191e1d1a6edb" providerId="ADAL" clId="{31AB0B74-05E7-4321-9635-D5C8C196B204}" dt="2024-10-09T15:23:45.570" v="83"/>
          <ac:spMkLst>
            <pc:docMk/>
            <pc:sldMk cId="0" sldId="265"/>
            <ac:spMk id="55" creationId="{3BEB1E52-9B21-0940-5718-063A413AD397}"/>
          </ac:spMkLst>
        </pc:spChg>
        <pc:spChg chg="add mod">
          <ac:chgData name="Rafael Werkema" userId="b39bc1ff-338a-4307-afa8-191e1d1a6edb" providerId="ADAL" clId="{31AB0B74-05E7-4321-9635-D5C8C196B204}" dt="2024-10-09T15:23:45.570" v="83"/>
          <ac:spMkLst>
            <pc:docMk/>
            <pc:sldMk cId="0" sldId="265"/>
            <ac:spMk id="56" creationId="{787601AB-A64C-F4B1-670B-F19031D37C8B}"/>
          </ac:spMkLst>
        </pc:spChg>
        <pc:spChg chg="add mod">
          <ac:chgData name="Rafael Werkema" userId="b39bc1ff-338a-4307-afa8-191e1d1a6edb" providerId="ADAL" clId="{31AB0B74-05E7-4321-9635-D5C8C196B204}" dt="2024-10-09T15:23:45.570" v="83"/>
          <ac:spMkLst>
            <pc:docMk/>
            <pc:sldMk cId="0" sldId="265"/>
            <ac:spMk id="57" creationId="{4543FD3C-5036-2148-7A35-65924BA5EC10}"/>
          </ac:spMkLst>
        </pc:spChg>
        <pc:spChg chg="add mod">
          <ac:chgData name="Rafael Werkema" userId="b39bc1ff-338a-4307-afa8-191e1d1a6edb" providerId="ADAL" clId="{31AB0B74-05E7-4321-9635-D5C8C196B204}" dt="2024-10-09T15:23:45.570" v="83"/>
          <ac:spMkLst>
            <pc:docMk/>
            <pc:sldMk cId="0" sldId="265"/>
            <ac:spMk id="58" creationId="{B31C134E-EF4C-1100-FD0F-FC827089CCF8}"/>
          </ac:spMkLst>
        </pc:spChg>
        <pc:spChg chg="add mod">
          <ac:chgData name="Rafael Werkema" userId="b39bc1ff-338a-4307-afa8-191e1d1a6edb" providerId="ADAL" clId="{31AB0B74-05E7-4321-9635-D5C8C196B204}" dt="2024-10-09T15:23:45.570" v="83"/>
          <ac:spMkLst>
            <pc:docMk/>
            <pc:sldMk cId="0" sldId="265"/>
            <ac:spMk id="59" creationId="{19052DCA-E5F4-4A6E-6758-124914DD270D}"/>
          </ac:spMkLst>
        </pc:spChg>
        <pc:spChg chg="add mod">
          <ac:chgData name="Rafael Werkema" userId="b39bc1ff-338a-4307-afa8-191e1d1a6edb" providerId="ADAL" clId="{31AB0B74-05E7-4321-9635-D5C8C196B204}" dt="2024-10-09T15:23:45.570" v="83"/>
          <ac:spMkLst>
            <pc:docMk/>
            <pc:sldMk cId="0" sldId="265"/>
            <ac:spMk id="60" creationId="{DDA737C3-010A-A08A-7222-3D8E7A56C966}"/>
          </ac:spMkLst>
        </pc:spChg>
        <pc:spChg chg="add mod">
          <ac:chgData name="Rafael Werkema" userId="b39bc1ff-338a-4307-afa8-191e1d1a6edb" providerId="ADAL" clId="{31AB0B74-05E7-4321-9635-D5C8C196B204}" dt="2024-10-09T15:23:45.570" v="83"/>
          <ac:spMkLst>
            <pc:docMk/>
            <pc:sldMk cId="0" sldId="265"/>
            <ac:spMk id="61" creationId="{64D502F0-40F4-002A-FE3B-2232E07B3E3D}"/>
          </ac:spMkLst>
        </pc:spChg>
        <pc:spChg chg="add mod">
          <ac:chgData name="Rafael Werkema" userId="b39bc1ff-338a-4307-afa8-191e1d1a6edb" providerId="ADAL" clId="{31AB0B74-05E7-4321-9635-D5C8C196B204}" dt="2024-10-09T15:23:45.570" v="83"/>
          <ac:spMkLst>
            <pc:docMk/>
            <pc:sldMk cId="0" sldId="265"/>
            <ac:spMk id="62" creationId="{7F2EE690-719F-65D3-75B7-24F0A40060FD}"/>
          </ac:spMkLst>
        </pc:spChg>
        <pc:spChg chg="add mod">
          <ac:chgData name="Rafael Werkema" userId="b39bc1ff-338a-4307-afa8-191e1d1a6edb" providerId="ADAL" clId="{31AB0B74-05E7-4321-9635-D5C8C196B204}" dt="2024-10-09T15:23:45.570" v="83"/>
          <ac:spMkLst>
            <pc:docMk/>
            <pc:sldMk cId="0" sldId="265"/>
            <ac:spMk id="63" creationId="{A4A98B52-ECF9-55E6-2CC2-39E3E40F5A68}"/>
          </ac:spMkLst>
        </pc:spChg>
        <pc:spChg chg="add mod">
          <ac:chgData name="Rafael Werkema" userId="b39bc1ff-338a-4307-afa8-191e1d1a6edb" providerId="ADAL" clId="{31AB0B74-05E7-4321-9635-D5C8C196B204}" dt="2024-10-09T15:23:45.570" v="83"/>
          <ac:spMkLst>
            <pc:docMk/>
            <pc:sldMk cId="0" sldId="265"/>
            <ac:spMk id="64" creationId="{81566A09-D1CD-1759-D38F-650AC59846C2}"/>
          </ac:spMkLst>
        </pc:spChg>
        <pc:spChg chg="add del mod">
          <ac:chgData name="Rafael Werkema" userId="b39bc1ff-338a-4307-afa8-191e1d1a6edb" providerId="ADAL" clId="{31AB0B74-05E7-4321-9635-D5C8C196B204}" dt="2024-10-09T15:31:11.603" v="208" actId="478"/>
          <ac:spMkLst>
            <pc:docMk/>
            <pc:sldMk cId="0" sldId="265"/>
            <ac:spMk id="65" creationId="{41B7A208-6520-F9B6-2695-F1D849330C40}"/>
          </ac:spMkLst>
        </pc:spChg>
        <pc:spChg chg="add del mod">
          <ac:chgData name="Rafael Werkema" userId="b39bc1ff-338a-4307-afa8-191e1d1a6edb" providerId="ADAL" clId="{31AB0B74-05E7-4321-9635-D5C8C196B204}" dt="2024-10-09T15:31:11.603" v="208" actId="478"/>
          <ac:spMkLst>
            <pc:docMk/>
            <pc:sldMk cId="0" sldId="265"/>
            <ac:spMk id="66" creationId="{15551CD7-55C9-6A28-F4B7-45DCB68535B5}"/>
          </ac:spMkLst>
        </pc:spChg>
        <pc:spChg chg="add del mod">
          <ac:chgData name="Rafael Werkema" userId="b39bc1ff-338a-4307-afa8-191e1d1a6edb" providerId="ADAL" clId="{31AB0B74-05E7-4321-9635-D5C8C196B204}" dt="2024-10-09T15:31:11.603" v="208" actId="478"/>
          <ac:spMkLst>
            <pc:docMk/>
            <pc:sldMk cId="0" sldId="265"/>
            <ac:spMk id="67" creationId="{D21A2E65-87B1-6F7D-B3C9-D18FB5A82B20}"/>
          </ac:spMkLst>
        </pc:spChg>
      </pc:sldChg>
      <pc:sldChg chg="addSp delSp modSp setBg">
        <pc:chgData name="Rafael Werkema" userId="b39bc1ff-338a-4307-afa8-191e1d1a6edb" providerId="ADAL" clId="{31AB0B74-05E7-4321-9635-D5C8C196B204}" dt="2024-10-09T15:31:19.551" v="209" actId="478"/>
        <pc:sldMkLst>
          <pc:docMk/>
          <pc:sldMk cId="0" sldId="266"/>
        </pc:sldMkLst>
        <pc:spChg chg="add del mod">
          <ac:chgData name="Rafael Werkema" userId="b39bc1ff-338a-4307-afa8-191e1d1a6edb" providerId="ADAL" clId="{31AB0B74-05E7-4321-9635-D5C8C196B204}" dt="2024-10-09T15:31:19.551" v="209" actId="478"/>
          <ac:spMkLst>
            <pc:docMk/>
            <pc:sldMk cId="0" sldId="266"/>
            <ac:spMk id="2" creationId="{A4B80A72-5D76-213E-DDDD-0752FE3AFA47}"/>
          </ac:spMkLst>
        </pc:spChg>
        <pc:spChg chg="add del mod">
          <ac:chgData name="Rafael Werkema" userId="b39bc1ff-338a-4307-afa8-191e1d1a6edb" providerId="ADAL" clId="{31AB0B74-05E7-4321-9635-D5C8C196B204}" dt="2024-10-09T15:31:19.551" v="209" actId="478"/>
          <ac:spMkLst>
            <pc:docMk/>
            <pc:sldMk cId="0" sldId="266"/>
            <ac:spMk id="3" creationId="{1D437A43-FBBB-166E-25F3-C8DA1FA604CF}"/>
          </ac:spMkLst>
        </pc:spChg>
        <pc:spChg chg="add del mod">
          <ac:chgData name="Rafael Werkema" userId="b39bc1ff-338a-4307-afa8-191e1d1a6edb" providerId="ADAL" clId="{31AB0B74-05E7-4321-9635-D5C8C196B204}" dt="2024-10-09T15:31:19.551" v="209" actId="478"/>
          <ac:spMkLst>
            <pc:docMk/>
            <pc:sldMk cId="0" sldId="266"/>
            <ac:spMk id="4" creationId="{227F6E64-EF63-CA37-6A7E-2CF086AEBC1A}"/>
          </ac:spMkLst>
        </pc:spChg>
        <pc:spChg chg="del">
          <ac:chgData name="Rafael Werkema" userId="b39bc1ff-338a-4307-afa8-191e1d1a6edb" providerId="ADAL" clId="{31AB0B74-05E7-4321-9635-D5C8C196B204}" dt="2024-10-09T15:23:51.097" v="84" actId="478"/>
          <ac:spMkLst>
            <pc:docMk/>
            <pc:sldMk cId="0" sldId="266"/>
            <ac:spMk id="5" creationId="{72789879-6DC3-92B7-2DD7-70B69E204B05}"/>
          </ac:spMkLst>
        </pc:spChg>
        <pc:spChg chg="del">
          <ac:chgData name="Rafael Werkema" userId="b39bc1ff-338a-4307-afa8-191e1d1a6edb" providerId="ADAL" clId="{31AB0B74-05E7-4321-9635-D5C8C196B204}" dt="2024-10-09T15:23:51.097" v="84" actId="478"/>
          <ac:spMkLst>
            <pc:docMk/>
            <pc:sldMk cId="0" sldId="266"/>
            <ac:spMk id="6" creationId="{6F6572E7-A594-4437-3A17-ECE47432AAD9}"/>
          </ac:spMkLst>
        </pc:spChg>
        <pc:spChg chg="del">
          <ac:chgData name="Rafael Werkema" userId="b39bc1ff-338a-4307-afa8-191e1d1a6edb" providerId="ADAL" clId="{31AB0B74-05E7-4321-9635-D5C8C196B204}" dt="2024-10-09T15:23:51.097" v="84" actId="478"/>
          <ac:spMkLst>
            <pc:docMk/>
            <pc:sldMk cId="0" sldId="266"/>
            <ac:spMk id="7" creationId="{48067080-3D2F-5529-6032-483496642099}"/>
          </ac:spMkLst>
        </pc:spChg>
        <pc:spChg chg="del">
          <ac:chgData name="Rafael Werkema" userId="b39bc1ff-338a-4307-afa8-191e1d1a6edb" providerId="ADAL" clId="{31AB0B74-05E7-4321-9635-D5C8C196B204}" dt="2024-10-09T15:23:51.097" v="84" actId="478"/>
          <ac:spMkLst>
            <pc:docMk/>
            <pc:sldMk cId="0" sldId="266"/>
            <ac:spMk id="8" creationId="{9DB7921D-ACB4-CF8B-D0B5-C73EB8F24518}"/>
          </ac:spMkLst>
        </pc:spChg>
        <pc:spChg chg="del">
          <ac:chgData name="Rafael Werkema" userId="b39bc1ff-338a-4307-afa8-191e1d1a6edb" providerId="ADAL" clId="{31AB0B74-05E7-4321-9635-D5C8C196B204}" dt="2024-10-09T15:23:51.097" v="84" actId="478"/>
          <ac:spMkLst>
            <pc:docMk/>
            <pc:sldMk cId="0" sldId="266"/>
            <ac:spMk id="9" creationId="{0984C02E-E1A2-92BE-A0B9-6F207B010544}"/>
          </ac:spMkLst>
        </pc:spChg>
        <pc:spChg chg="del">
          <ac:chgData name="Rafael Werkema" userId="b39bc1ff-338a-4307-afa8-191e1d1a6edb" providerId="ADAL" clId="{31AB0B74-05E7-4321-9635-D5C8C196B204}" dt="2024-10-09T15:23:51.097" v="84" actId="478"/>
          <ac:spMkLst>
            <pc:docMk/>
            <pc:sldMk cId="0" sldId="266"/>
            <ac:spMk id="10" creationId="{924BF47B-935D-16D2-F002-83226AC32F2E}"/>
          </ac:spMkLst>
        </pc:spChg>
        <pc:spChg chg="del">
          <ac:chgData name="Rafael Werkema" userId="b39bc1ff-338a-4307-afa8-191e1d1a6edb" providerId="ADAL" clId="{31AB0B74-05E7-4321-9635-D5C8C196B204}" dt="2024-10-09T15:23:51.097" v="84" actId="478"/>
          <ac:spMkLst>
            <pc:docMk/>
            <pc:sldMk cId="0" sldId="266"/>
            <ac:spMk id="11" creationId="{CCF40B2E-FE67-FF10-D6DB-C0C779A3C788}"/>
          </ac:spMkLst>
        </pc:spChg>
        <pc:spChg chg="del">
          <ac:chgData name="Rafael Werkema" userId="b39bc1ff-338a-4307-afa8-191e1d1a6edb" providerId="ADAL" clId="{31AB0B74-05E7-4321-9635-D5C8C196B204}" dt="2024-10-09T15:23:51.097" v="84" actId="478"/>
          <ac:spMkLst>
            <pc:docMk/>
            <pc:sldMk cId="0" sldId="266"/>
            <ac:spMk id="12" creationId="{DC39A175-0686-EBC2-D0A3-E102FA254E76}"/>
          </ac:spMkLst>
        </pc:spChg>
        <pc:spChg chg="del">
          <ac:chgData name="Rafael Werkema" userId="b39bc1ff-338a-4307-afa8-191e1d1a6edb" providerId="ADAL" clId="{31AB0B74-05E7-4321-9635-D5C8C196B204}" dt="2024-10-09T15:23:51.097" v="84" actId="478"/>
          <ac:spMkLst>
            <pc:docMk/>
            <pc:sldMk cId="0" sldId="266"/>
            <ac:spMk id="13" creationId="{8ED53BB4-7D75-F4FD-B21E-F25C3A5C1F60}"/>
          </ac:spMkLst>
        </pc:spChg>
        <pc:spChg chg="del">
          <ac:chgData name="Rafael Werkema" userId="b39bc1ff-338a-4307-afa8-191e1d1a6edb" providerId="ADAL" clId="{31AB0B74-05E7-4321-9635-D5C8C196B204}" dt="2024-10-09T15:23:51.097" v="84" actId="478"/>
          <ac:spMkLst>
            <pc:docMk/>
            <pc:sldMk cId="0" sldId="266"/>
            <ac:spMk id="14" creationId="{8FF0E3D8-7478-E555-5640-02A7BC8F73A9}"/>
          </ac:spMkLst>
        </pc:spChg>
        <pc:spChg chg="del">
          <ac:chgData name="Rafael Werkema" userId="b39bc1ff-338a-4307-afa8-191e1d1a6edb" providerId="ADAL" clId="{31AB0B74-05E7-4321-9635-D5C8C196B204}" dt="2024-10-09T15:23:51.097" v="84" actId="478"/>
          <ac:spMkLst>
            <pc:docMk/>
            <pc:sldMk cId="0" sldId="266"/>
            <ac:spMk id="15" creationId="{74FACFD9-C149-9371-B6FE-07A2DF12678D}"/>
          </ac:spMkLst>
        </pc:spChg>
        <pc:spChg chg="del">
          <ac:chgData name="Rafael Werkema" userId="b39bc1ff-338a-4307-afa8-191e1d1a6edb" providerId="ADAL" clId="{31AB0B74-05E7-4321-9635-D5C8C196B204}" dt="2024-10-09T15:23:51.097" v="84" actId="478"/>
          <ac:spMkLst>
            <pc:docMk/>
            <pc:sldMk cId="0" sldId="266"/>
            <ac:spMk id="16" creationId="{E32A194E-F038-7589-B1C6-10AC64B39580}"/>
          </ac:spMkLst>
        </pc:spChg>
        <pc:spChg chg="del">
          <ac:chgData name="Rafael Werkema" userId="b39bc1ff-338a-4307-afa8-191e1d1a6edb" providerId="ADAL" clId="{31AB0B74-05E7-4321-9635-D5C8C196B204}" dt="2024-10-09T15:23:51.097" v="84" actId="478"/>
          <ac:spMkLst>
            <pc:docMk/>
            <pc:sldMk cId="0" sldId="266"/>
            <ac:spMk id="17" creationId="{BEFAF95E-0378-5247-DB19-F005FAA5F389}"/>
          </ac:spMkLst>
        </pc:spChg>
        <pc:spChg chg="del">
          <ac:chgData name="Rafael Werkema" userId="b39bc1ff-338a-4307-afa8-191e1d1a6edb" providerId="ADAL" clId="{31AB0B74-05E7-4321-9635-D5C8C196B204}" dt="2024-10-09T15:23:51.097" v="84" actId="478"/>
          <ac:spMkLst>
            <pc:docMk/>
            <pc:sldMk cId="0" sldId="266"/>
            <ac:spMk id="18" creationId="{505BAE94-EC94-5EA8-B4DF-71237EE511B3}"/>
          </ac:spMkLst>
        </pc:spChg>
        <pc:spChg chg="del">
          <ac:chgData name="Rafael Werkema" userId="b39bc1ff-338a-4307-afa8-191e1d1a6edb" providerId="ADAL" clId="{31AB0B74-05E7-4321-9635-D5C8C196B204}" dt="2024-10-09T15:23:51.097" v="84" actId="478"/>
          <ac:spMkLst>
            <pc:docMk/>
            <pc:sldMk cId="0" sldId="266"/>
            <ac:spMk id="19" creationId="{EEE0BF5F-FB72-B061-1FD3-A236A1418FA3}"/>
          </ac:spMkLst>
        </pc:spChg>
        <pc:spChg chg="del">
          <ac:chgData name="Rafael Werkema" userId="b39bc1ff-338a-4307-afa8-191e1d1a6edb" providerId="ADAL" clId="{31AB0B74-05E7-4321-9635-D5C8C196B204}" dt="2024-10-09T15:23:51.097" v="84" actId="478"/>
          <ac:spMkLst>
            <pc:docMk/>
            <pc:sldMk cId="0" sldId="266"/>
            <ac:spMk id="20" creationId="{3CF41AC0-C146-0D18-C3E2-B41BD393B3C0}"/>
          </ac:spMkLst>
        </pc:spChg>
        <pc:spChg chg="del">
          <ac:chgData name="Rafael Werkema" userId="b39bc1ff-338a-4307-afa8-191e1d1a6edb" providerId="ADAL" clId="{31AB0B74-05E7-4321-9635-D5C8C196B204}" dt="2024-10-09T15:23:51.097" v="84" actId="478"/>
          <ac:spMkLst>
            <pc:docMk/>
            <pc:sldMk cId="0" sldId="266"/>
            <ac:spMk id="21" creationId="{F565A9F4-2AA7-B809-26F2-7CC11224C2CA}"/>
          </ac:spMkLst>
        </pc:spChg>
        <pc:spChg chg="del">
          <ac:chgData name="Rafael Werkema" userId="b39bc1ff-338a-4307-afa8-191e1d1a6edb" providerId="ADAL" clId="{31AB0B74-05E7-4321-9635-D5C8C196B204}" dt="2024-10-09T15:23:51.097" v="84" actId="478"/>
          <ac:spMkLst>
            <pc:docMk/>
            <pc:sldMk cId="0" sldId="266"/>
            <ac:spMk id="22" creationId="{C6F4F6DB-0A8A-B542-185D-1CFDA4FA94CC}"/>
          </ac:spMkLst>
        </pc:spChg>
        <pc:spChg chg="del">
          <ac:chgData name="Rafael Werkema" userId="b39bc1ff-338a-4307-afa8-191e1d1a6edb" providerId="ADAL" clId="{31AB0B74-05E7-4321-9635-D5C8C196B204}" dt="2024-10-09T15:23:51.097" v="84" actId="478"/>
          <ac:spMkLst>
            <pc:docMk/>
            <pc:sldMk cId="0" sldId="266"/>
            <ac:spMk id="23" creationId="{3A3F0CE5-FFEF-3AAF-5617-7F9AFC5CAD07}"/>
          </ac:spMkLst>
        </pc:spChg>
        <pc:spChg chg="del">
          <ac:chgData name="Rafael Werkema" userId="b39bc1ff-338a-4307-afa8-191e1d1a6edb" providerId="ADAL" clId="{31AB0B74-05E7-4321-9635-D5C8C196B204}" dt="2024-10-09T15:23:51.097" v="84" actId="478"/>
          <ac:spMkLst>
            <pc:docMk/>
            <pc:sldMk cId="0" sldId="266"/>
            <ac:spMk id="24" creationId="{9B71C7D1-9530-18F5-D465-105E2BA42155}"/>
          </ac:spMkLst>
        </pc:spChg>
        <pc:spChg chg="del">
          <ac:chgData name="Rafael Werkema" userId="b39bc1ff-338a-4307-afa8-191e1d1a6edb" providerId="ADAL" clId="{31AB0B74-05E7-4321-9635-D5C8C196B204}" dt="2024-10-09T15:23:51.097" v="84" actId="478"/>
          <ac:spMkLst>
            <pc:docMk/>
            <pc:sldMk cId="0" sldId="266"/>
            <ac:spMk id="25" creationId="{488A0E42-AC37-B3B0-BDB9-7A6E77872D1F}"/>
          </ac:spMkLst>
        </pc:spChg>
        <pc:spChg chg="del">
          <ac:chgData name="Rafael Werkema" userId="b39bc1ff-338a-4307-afa8-191e1d1a6edb" providerId="ADAL" clId="{31AB0B74-05E7-4321-9635-D5C8C196B204}" dt="2024-10-09T15:23:51.097" v="84" actId="478"/>
          <ac:spMkLst>
            <pc:docMk/>
            <pc:sldMk cId="0" sldId="266"/>
            <ac:spMk id="26" creationId="{B97C0DEF-27BC-D8D8-60E5-76E5D38176CC}"/>
          </ac:spMkLst>
        </pc:spChg>
        <pc:spChg chg="del">
          <ac:chgData name="Rafael Werkema" userId="b39bc1ff-338a-4307-afa8-191e1d1a6edb" providerId="ADAL" clId="{31AB0B74-05E7-4321-9635-D5C8C196B204}" dt="2024-10-09T15:23:51.097" v="84" actId="478"/>
          <ac:spMkLst>
            <pc:docMk/>
            <pc:sldMk cId="0" sldId="266"/>
            <ac:spMk id="27" creationId="{92003D5E-D559-ED44-6DF7-640775797EEF}"/>
          </ac:spMkLst>
        </pc:spChg>
        <pc:spChg chg="del">
          <ac:chgData name="Rafael Werkema" userId="b39bc1ff-338a-4307-afa8-191e1d1a6edb" providerId="ADAL" clId="{31AB0B74-05E7-4321-9635-D5C8C196B204}" dt="2024-10-09T15:23:51.097" v="84" actId="478"/>
          <ac:spMkLst>
            <pc:docMk/>
            <pc:sldMk cId="0" sldId="266"/>
            <ac:spMk id="28" creationId="{9AC0EA2F-FBE8-3859-B14F-9652C28B6E9C}"/>
          </ac:spMkLst>
        </pc:spChg>
        <pc:spChg chg="del">
          <ac:chgData name="Rafael Werkema" userId="b39bc1ff-338a-4307-afa8-191e1d1a6edb" providerId="ADAL" clId="{31AB0B74-05E7-4321-9635-D5C8C196B204}" dt="2024-10-09T15:23:51.097" v="84" actId="478"/>
          <ac:spMkLst>
            <pc:docMk/>
            <pc:sldMk cId="0" sldId="266"/>
            <ac:spMk id="29" creationId="{154E8AD0-9C9C-0515-BD44-177097E71F79}"/>
          </ac:spMkLst>
        </pc:spChg>
        <pc:spChg chg="del">
          <ac:chgData name="Rafael Werkema" userId="b39bc1ff-338a-4307-afa8-191e1d1a6edb" providerId="ADAL" clId="{31AB0B74-05E7-4321-9635-D5C8C196B204}" dt="2024-10-09T15:23:51.097" v="84" actId="478"/>
          <ac:spMkLst>
            <pc:docMk/>
            <pc:sldMk cId="0" sldId="266"/>
            <ac:spMk id="30" creationId="{2EFDF534-8D4B-BC9E-3866-976366E3080E}"/>
          </ac:spMkLst>
        </pc:spChg>
        <pc:spChg chg="del">
          <ac:chgData name="Rafael Werkema" userId="b39bc1ff-338a-4307-afa8-191e1d1a6edb" providerId="ADAL" clId="{31AB0B74-05E7-4321-9635-D5C8C196B204}" dt="2024-10-09T15:23:51.097" v="84" actId="478"/>
          <ac:spMkLst>
            <pc:docMk/>
            <pc:sldMk cId="0" sldId="266"/>
            <ac:spMk id="31" creationId="{3458F4E6-1FDF-B1B7-10A7-2A445A4880CB}"/>
          </ac:spMkLst>
        </pc:spChg>
        <pc:spChg chg="del">
          <ac:chgData name="Rafael Werkema" userId="b39bc1ff-338a-4307-afa8-191e1d1a6edb" providerId="ADAL" clId="{31AB0B74-05E7-4321-9635-D5C8C196B204}" dt="2024-10-09T15:23:51.097" v="84" actId="478"/>
          <ac:spMkLst>
            <pc:docMk/>
            <pc:sldMk cId="0" sldId="266"/>
            <ac:spMk id="32" creationId="{8FA2FA02-9B78-DBD0-6C7C-7874F4B7EADE}"/>
          </ac:spMkLst>
        </pc:spChg>
        <pc:spChg chg="del">
          <ac:chgData name="Rafael Werkema" userId="b39bc1ff-338a-4307-afa8-191e1d1a6edb" providerId="ADAL" clId="{31AB0B74-05E7-4321-9635-D5C8C196B204}" dt="2024-10-09T15:23:51.097" v="84" actId="478"/>
          <ac:spMkLst>
            <pc:docMk/>
            <pc:sldMk cId="0" sldId="266"/>
            <ac:spMk id="33" creationId="{E52FE58E-2085-66B5-C51C-2BD11BA8A383}"/>
          </ac:spMkLst>
        </pc:spChg>
        <pc:spChg chg="del">
          <ac:chgData name="Rafael Werkema" userId="b39bc1ff-338a-4307-afa8-191e1d1a6edb" providerId="ADAL" clId="{31AB0B74-05E7-4321-9635-D5C8C196B204}" dt="2024-10-09T15:23:51.097" v="84" actId="478"/>
          <ac:spMkLst>
            <pc:docMk/>
            <pc:sldMk cId="0" sldId="266"/>
            <ac:spMk id="34" creationId="{84C1BE54-35D1-EF27-629B-17850D78B280}"/>
          </ac:spMkLst>
        </pc:spChg>
        <pc:spChg chg="del">
          <ac:chgData name="Rafael Werkema" userId="b39bc1ff-338a-4307-afa8-191e1d1a6edb" providerId="ADAL" clId="{31AB0B74-05E7-4321-9635-D5C8C196B204}" dt="2024-10-09T15:23:51.097" v="84" actId="478"/>
          <ac:spMkLst>
            <pc:docMk/>
            <pc:sldMk cId="0" sldId="266"/>
            <ac:spMk id="35" creationId="{02EAEF1B-77F6-FC80-2991-59513A609018}"/>
          </ac:spMkLst>
        </pc:spChg>
        <pc:spChg chg="add del mod">
          <ac:chgData name="Rafael Werkema" userId="b39bc1ff-338a-4307-afa8-191e1d1a6edb" providerId="ADAL" clId="{31AB0B74-05E7-4321-9635-D5C8C196B204}" dt="2024-10-09T15:31:19.551" v="209" actId="478"/>
          <ac:spMkLst>
            <pc:docMk/>
            <pc:sldMk cId="0" sldId="266"/>
            <ac:spMk id="36" creationId="{102534D4-9E9A-0549-A8C0-01FA5714CA85}"/>
          </ac:spMkLst>
        </pc:spChg>
        <pc:spChg chg="add mod">
          <ac:chgData name="Rafael Werkema" userId="b39bc1ff-338a-4307-afa8-191e1d1a6edb" providerId="ADAL" clId="{31AB0B74-05E7-4321-9635-D5C8C196B204}" dt="2024-10-09T15:23:51.604" v="85"/>
          <ac:spMkLst>
            <pc:docMk/>
            <pc:sldMk cId="0" sldId="266"/>
            <ac:spMk id="37" creationId="{1F7B7223-1C42-8ED1-0C60-6E868C366B8C}"/>
          </ac:spMkLst>
        </pc:spChg>
        <pc:spChg chg="add mod">
          <ac:chgData name="Rafael Werkema" userId="b39bc1ff-338a-4307-afa8-191e1d1a6edb" providerId="ADAL" clId="{31AB0B74-05E7-4321-9635-D5C8C196B204}" dt="2024-10-09T15:23:51.604" v="85"/>
          <ac:spMkLst>
            <pc:docMk/>
            <pc:sldMk cId="0" sldId="266"/>
            <ac:spMk id="38" creationId="{6FD1F8E3-008C-F164-B51E-A6FC95988613}"/>
          </ac:spMkLst>
        </pc:spChg>
        <pc:spChg chg="add mod">
          <ac:chgData name="Rafael Werkema" userId="b39bc1ff-338a-4307-afa8-191e1d1a6edb" providerId="ADAL" clId="{31AB0B74-05E7-4321-9635-D5C8C196B204}" dt="2024-10-09T15:23:51.604" v="85"/>
          <ac:spMkLst>
            <pc:docMk/>
            <pc:sldMk cId="0" sldId="266"/>
            <ac:spMk id="39" creationId="{7042176E-0438-E8C4-A1CF-D3252E96A399}"/>
          </ac:spMkLst>
        </pc:spChg>
        <pc:spChg chg="add mod">
          <ac:chgData name="Rafael Werkema" userId="b39bc1ff-338a-4307-afa8-191e1d1a6edb" providerId="ADAL" clId="{31AB0B74-05E7-4321-9635-D5C8C196B204}" dt="2024-10-09T15:23:51.604" v="85"/>
          <ac:spMkLst>
            <pc:docMk/>
            <pc:sldMk cId="0" sldId="266"/>
            <ac:spMk id="40" creationId="{94F6AC72-AE59-8675-1C23-AFEDA2B11F66}"/>
          </ac:spMkLst>
        </pc:spChg>
        <pc:spChg chg="add mod">
          <ac:chgData name="Rafael Werkema" userId="b39bc1ff-338a-4307-afa8-191e1d1a6edb" providerId="ADAL" clId="{31AB0B74-05E7-4321-9635-D5C8C196B204}" dt="2024-10-09T15:23:51.604" v="85"/>
          <ac:spMkLst>
            <pc:docMk/>
            <pc:sldMk cId="0" sldId="266"/>
            <ac:spMk id="41" creationId="{009BE066-8BB8-3162-18A9-3DED24ED9EF0}"/>
          </ac:spMkLst>
        </pc:spChg>
        <pc:spChg chg="add mod">
          <ac:chgData name="Rafael Werkema" userId="b39bc1ff-338a-4307-afa8-191e1d1a6edb" providerId="ADAL" clId="{31AB0B74-05E7-4321-9635-D5C8C196B204}" dt="2024-10-09T15:23:51.604" v="85"/>
          <ac:spMkLst>
            <pc:docMk/>
            <pc:sldMk cId="0" sldId="266"/>
            <ac:spMk id="42" creationId="{37953EFA-D08B-91E2-D323-FB5DFF7C9B90}"/>
          </ac:spMkLst>
        </pc:spChg>
        <pc:spChg chg="add mod">
          <ac:chgData name="Rafael Werkema" userId="b39bc1ff-338a-4307-afa8-191e1d1a6edb" providerId="ADAL" clId="{31AB0B74-05E7-4321-9635-D5C8C196B204}" dt="2024-10-09T15:23:51.604" v="85"/>
          <ac:spMkLst>
            <pc:docMk/>
            <pc:sldMk cId="0" sldId="266"/>
            <ac:spMk id="43" creationId="{76C5BAE8-61A6-6AB8-C19D-9438C7FB54CC}"/>
          </ac:spMkLst>
        </pc:spChg>
        <pc:spChg chg="add mod">
          <ac:chgData name="Rafael Werkema" userId="b39bc1ff-338a-4307-afa8-191e1d1a6edb" providerId="ADAL" clId="{31AB0B74-05E7-4321-9635-D5C8C196B204}" dt="2024-10-09T15:23:51.604" v="85"/>
          <ac:spMkLst>
            <pc:docMk/>
            <pc:sldMk cId="0" sldId="266"/>
            <ac:spMk id="44" creationId="{39D84567-5FAD-C21B-FCEE-6F883552C135}"/>
          </ac:spMkLst>
        </pc:spChg>
        <pc:spChg chg="add mod">
          <ac:chgData name="Rafael Werkema" userId="b39bc1ff-338a-4307-afa8-191e1d1a6edb" providerId="ADAL" clId="{31AB0B74-05E7-4321-9635-D5C8C196B204}" dt="2024-10-09T15:23:51.604" v="85"/>
          <ac:spMkLst>
            <pc:docMk/>
            <pc:sldMk cId="0" sldId="266"/>
            <ac:spMk id="45" creationId="{81A8E51A-C717-2FA3-01C2-223412B6EB58}"/>
          </ac:spMkLst>
        </pc:spChg>
        <pc:spChg chg="add mod">
          <ac:chgData name="Rafael Werkema" userId="b39bc1ff-338a-4307-afa8-191e1d1a6edb" providerId="ADAL" clId="{31AB0B74-05E7-4321-9635-D5C8C196B204}" dt="2024-10-09T15:23:51.604" v="85"/>
          <ac:spMkLst>
            <pc:docMk/>
            <pc:sldMk cId="0" sldId="266"/>
            <ac:spMk id="46" creationId="{E2A02BA4-20B8-59F6-ACF6-06708FE293DD}"/>
          </ac:spMkLst>
        </pc:spChg>
        <pc:spChg chg="add mod">
          <ac:chgData name="Rafael Werkema" userId="b39bc1ff-338a-4307-afa8-191e1d1a6edb" providerId="ADAL" clId="{31AB0B74-05E7-4321-9635-D5C8C196B204}" dt="2024-10-09T15:23:51.604" v="85"/>
          <ac:spMkLst>
            <pc:docMk/>
            <pc:sldMk cId="0" sldId="266"/>
            <ac:spMk id="47" creationId="{84A8D3FE-1CFF-95E2-D40C-9CDFD26D4D0F}"/>
          </ac:spMkLst>
        </pc:spChg>
        <pc:spChg chg="add mod">
          <ac:chgData name="Rafael Werkema" userId="b39bc1ff-338a-4307-afa8-191e1d1a6edb" providerId="ADAL" clId="{31AB0B74-05E7-4321-9635-D5C8C196B204}" dt="2024-10-09T15:23:51.604" v="85"/>
          <ac:spMkLst>
            <pc:docMk/>
            <pc:sldMk cId="0" sldId="266"/>
            <ac:spMk id="48" creationId="{C59B68A2-3892-EA76-E624-5EF190A32625}"/>
          </ac:spMkLst>
        </pc:spChg>
        <pc:spChg chg="add mod">
          <ac:chgData name="Rafael Werkema" userId="b39bc1ff-338a-4307-afa8-191e1d1a6edb" providerId="ADAL" clId="{31AB0B74-05E7-4321-9635-D5C8C196B204}" dt="2024-10-09T15:23:51.604" v="85"/>
          <ac:spMkLst>
            <pc:docMk/>
            <pc:sldMk cId="0" sldId="266"/>
            <ac:spMk id="49" creationId="{D22460E0-D33C-782B-6491-9A3A3800882E}"/>
          </ac:spMkLst>
        </pc:spChg>
        <pc:spChg chg="add mod">
          <ac:chgData name="Rafael Werkema" userId="b39bc1ff-338a-4307-afa8-191e1d1a6edb" providerId="ADAL" clId="{31AB0B74-05E7-4321-9635-D5C8C196B204}" dt="2024-10-09T15:23:51.604" v="85"/>
          <ac:spMkLst>
            <pc:docMk/>
            <pc:sldMk cId="0" sldId="266"/>
            <ac:spMk id="50" creationId="{4D944E67-D2DD-21E1-51B8-2D248CD0295E}"/>
          </ac:spMkLst>
        </pc:spChg>
        <pc:spChg chg="add mod">
          <ac:chgData name="Rafael Werkema" userId="b39bc1ff-338a-4307-afa8-191e1d1a6edb" providerId="ADAL" clId="{31AB0B74-05E7-4321-9635-D5C8C196B204}" dt="2024-10-09T15:23:51.604" v="85"/>
          <ac:spMkLst>
            <pc:docMk/>
            <pc:sldMk cId="0" sldId="266"/>
            <ac:spMk id="51" creationId="{ABCEEE94-52AC-3EA3-7674-84F027E435D9}"/>
          </ac:spMkLst>
        </pc:spChg>
        <pc:spChg chg="add mod">
          <ac:chgData name="Rafael Werkema" userId="b39bc1ff-338a-4307-afa8-191e1d1a6edb" providerId="ADAL" clId="{31AB0B74-05E7-4321-9635-D5C8C196B204}" dt="2024-10-09T15:23:51.604" v="85"/>
          <ac:spMkLst>
            <pc:docMk/>
            <pc:sldMk cId="0" sldId="266"/>
            <ac:spMk id="52" creationId="{DC40C75D-9DBD-CBC5-C60C-0136B55B862C}"/>
          </ac:spMkLst>
        </pc:spChg>
        <pc:spChg chg="add mod">
          <ac:chgData name="Rafael Werkema" userId="b39bc1ff-338a-4307-afa8-191e1d1a6edb" providerId="ADAL" clId="{31AB0B74-05E7-4321-9635-D5C8C196B204}" dt="2024-10-09T15:23:51.604" v="85"/>
          <ac:spMkLst>
            <pc:docMk/>
            <pc:sldMk cId="0" sldId="266"/>
            <ac:spMk id="53" creationId="{EA98BD7E-8599-FBA0-C9CC-F56256BCFFD1}"/>
          </ac:spMkLst>
        </pc:spChg>
        <pc:spChg chg="add mod">
          <ac:chgData name="Rafael Werkema" userId="b39bc1ff-338a-4307-afa8-191e1d1a6edb" providerId="ADAL" clId="{31AB0B74-05E7-4321-9635-D5C8C196B204}" dt="2024-10-09T15:23:51.604" v="85"/>
          <ac:spMkLst>
            <pc:docMk/>
            <pc:sldMk cId="0" sldId="266"/>
            <ac:spMk id="54" creationId="{6649829A-76FF-1D1E-9E3E-108A865615EF}"/>
          </ac:spMkLst>
        </pc:spChg>
        <pc:spChg chg="add mod">
          <ac:chgData name="Rafael Werkema" userId="b39bc1ff-338a-4307-afa8-191e1d1a6edb" providerId="ADAL" clId="{31AB0B74-05E7-4321-9635-D5C8C196B204}" dt="2024-10-09T15:23:51.604" v="85"/>
          <ac:spMkLst>
            <pc:docMk/>
            <pc:sldMk cId="0" sldId="266"/>
            <ac:spMk id="55" creationId="{B923CF15-BCC6-9885-12D1-35573C563CDF}"/>
          </ac:spMkLst>
        </pc:spChg>
        <pc:spChg chg="add mod">
          <ac:chgData name="Rafael Werkema" userId="b39bc1ff-338a-4307-afa8-191e1d1a6edb" providerId="ADAL" clId="{31AB0B74-05E7-4321-9635-D5C8C196B204}" dt="2024-10-09T15:23:51.604" v="85"/>
          <ac:spMkLst>
            <pc:docMk/>
            <pc:sldMk cId="0" sldId="266"/>
            <ac:spMk id="56" creationId="{126420C9-67A1-25A0-8385-B626A618BB0E}"/>
          </ac:spMkLst>
        </pc:spChg>
        <pc:spChg chg="add mod">
          <ac:chgData name="Rafael Werkema" userId="b39bc1ff-338a-4307-afa8-191e1d1a6edb" providerId="ADAL" clId="{31AB0B74-05E7-4321-9635-D5C8C196B204}" dt="2024-10-09T15:23:51.604" v="85"/>
          <ac:spMkLst>
            <pc:docMk/>
            <pc:sldMk cId="0" sldId="266"/>
            <ac:spMk id="57" creationId="{B143D600-FDD1-6BA1-F346-24FCC8C9DDCF}"/>
          </ac:spMkLst>
        </pc:spChg>
        <pc:spChg chg="add mod">
          <ac:chgData name="Rafael Werkema" userId="b39bc1ff-338a-4307-afa8-191e1d1a6edb" providerId="ADAL" clId="{31AB0B74-05E7-4321-9635-D5C8C196B204}" dt="2024-10-09T15:23:51.604" v="85"/>
          <ac:spMkLst>
            <pc:docMk/>
            <pc:sldMk cId="0" sldId="266"/>
            <ac:spMk id="58" creationId="{26F4DF77-DF92-1311-9BD7-DA511CE74D55}"/>
          </ac:spMkLst>
        </pc:spChg>
        <pc:spChg chg="add mod">
          <ac:chgData name="Rafael Werkema" userId="b39bc1ff-338a-4307-afa8-191e1d1a6edb" providerId="ADAL" clId="{31AB0B74-05E7-4321-9635-D5C8C196B204}" dt="2024-10-09T15:23:51.604" v="85"/>
          <ac:spMkLst>
            <pc:docMk/>
            <pc:sldMk cId="0" sldId="266"/>
            <ac:spMk id="59" creationId="{4E74CBD1-710E-0362-C3F5-314398D272DC}"/>
          </ac:spMkLst>
        </pc:spChg>
        <pc:spChg chg="add mod">
          <ac:chgData name="Rafael Werkema" userId="b39bc1ff-338a-4307-afa8-191e1d1a6edb" providerId="ADAL" clId="{31AB0B74-05E7-4321-9635-D5C8C196B204}" dt="2024-10-09T15:23:51.604" v="85"/>
          <ac:spMkLst>
            <pc:docMk/>
            <pc:sldMk cId="0" sldId="266"/>
            <ac:spMk id="60" creationId="{593FCA10-210F-9168-D722-B699911C622D}"/>
          </ac:spMkLst>
        </pc:spChg>
        <pc:spChg chg="add mod">
          <ac:chgData name="Rafael Werkema" userId="b39bc1ff-338a-4307-afa8-191e1d1a6edb" providerId="ADAL" clId="{31AB0B74-05E7-4321-9635-D5C8C196B204}" dt="2024-10-09T15:23:51.604" v="85"/>
          <ac:spMkLst>
            <pc:docMk/>
            <pc:sldMk cId="0" sldId="266"/>
            <ac:spMk id="61" creationId="{50E39165-6DCB-9165-6155-BACF09C11B6A}"/>
          </ac:spMkLst>
        </pc:spChg>
        <pc:spChg chg="add mod">
          <ac:chgData name="Rafael Werkema" userId="b39bc1ff-338a-4307-afa8-191e1d1a6edb" providerId="ADAL" clId="{31AB0B74-05E7-4321-9635-D5C8C196B204}" dt="2024-10-09T15:23:51.604" v="85"/>
          <ac:spMkLst>
            <pc:docMk/>
            <pc:sldMk cId="0" sldId="266"/>
            <ac:spMk id="62" creationId="{30F3A529-7E0F-A6B5-A661-575E42340BC6}"/>
          </ac:spMkLst>
        </pc:spChg>
        <pc:spChg chg="add mod">
          <ac:chgData name="Rafael Werkema" userId="b39bc1ff-338a-4307-afa8-191e1d1a6edb" providerId="ADAL" clId="{31AB0B74-05E7-4321-9635-D5C8C196B204}" dt="2024-10-09T15:23:51.604" v="85"/>
          <ac:spMkLst>
            <pc:docMk/>
            <pc:sldMk cId="0" sldId="266"/>
            <ac:spMk id="63" creationId="{02A5B804-5C73-0763-AE0D-688868BBD49E}"/>
          </ac:spMkLst>
        </pc:spChg>
        <pc:spChg chg="add mod">
          <ac:chgData name="Rafael Werkema" userId="b39bc1ff-338a-4307-afa8-191e1d1a6edb" providerId="ADAL" clId="{31AB0B74-05E7-4321-9635-D5C8C196B204}" dt="2024-10-09T15:23:51.604" v="85"/>
          <ac:spMkLst>
            <pc:docMk/>
            <pc:sldMk cId="0" sldId="266"/>
            <ac:spMk id="64" creationId="{3F3458AE-0CAD-8146-0B4F-274A4DFD356A}"/>
          </ac:spMkLst>
        </pc:spChg>
        <pc:spChg chg="add mod">
          <ac:chgData name="Rafael Werkema" userId="b39bc1ff-338a-4307-afa8-191e1d1a6edb" providerId="ADAL" clId="{31AB0B74-05E7-4321-9635-D5C8C196B204}" dt="2024-10-09T15:23:51.604" v="85"/>
          <ac:spMkLst>
            <pc:docMk/>
            <pc:sldMk cId="0" sldId="266"/>
            <ac:spMk id="65" creationId="{C0E66ED4-D1BB-0E8D-2B39-45A21078C197}"/>
          </ac:spMkLst>
        </pc:spChg>
        <pc:spChg chg="add mod">
          <ac:chgData name="Rafael Werkema" userId="b39bc1ff-338a-4307-afa8-191e1d1a6edb" providerId="ADAL" clId="{31AB0B74-05E7-4321-9635-D5C8C196B204}" dt="2024-10-09T15:23:51.604" v="85"/>
          <ac:spMkLst>
            <pc:docMk/>
            <pc:sldMk cId="0" sldId="266"/>
            <ac:spMk id="66" creationId="{9481EF43-5B73-73E1-1207-6DD6289DF458}"/>
          </ac:spMkLst>
        </pc:spChg>
        <pc:spChg chg="add mod">
          <ac:chgData name="Rafael Werkema" userId="b39bc1ff-338a-4307-afa8-191e1d1a6edb" providerId="ADAL" clId="{31AB0B74-05E7-4321-9635-D5C8C196B204}" dt="2024-10-09T15:23:51.604" v="85"/>
          <ac:spMkLst>
            <pc:docMk/>
            <pc:sldMk cId="0" sldId="266"/>
            <ac:spMk id="67" creationId="{AA2626D1-6A48-1A44-1D64-9A0FC50DA784}"/>
          </ac:spMkLst>
        </pc:spChg>
      </pc:sldChg>
      <pc:sldChg chg="addSp delSp modSp setBg">
        <pc:chgData name="Rafael Werkema" userId="b39bc1ff-338a-4307-afa8-191e1d1a6edb" providerId="ADAL" clId="{31AB0B74-05E7-4321-9635-D5C8C196B204}" dt="2024-10-09T17:23:22.818" v="227"/>
        <pc:sldMkLst>
          <pc:docMk/>
          <pc:sldMk cId="0" sldId="267"/>
        </pc:sldMkLst>
        <pc:spChg chg="add mod">
          <ac:chgData name="Rafael Werkema" userId="b39bc1ff-338a-4307-afa8-191e1d1a6edb" providerId="ADAL" clId="{31AB0B74-05E7-4321-9635-D5C8C196B204}" dt="2024-10-09T15:23:57.276" v="87"/>
          <ac:spMkLst>
            <pc:docMk/>
            <pc:sldMk cId="0" sldId="267"/>
            <ac:spMk id="2" creationId="{53A9973D-DDB9-1184-FF7B-DEF8A4E31D53}"/>
          </ac:spMkLst>
        </pc:spChg>
        <pc:spChg chg="add mod">
          <ac:chgData name="Rafael Werkema" userId="b39bc1ff-338a-4307-afa8-191e1d1a6edb" providerId="ADAL" clId="{31AB0B74-05E7-4321-9635-D5C8C196B204}" dt="2024-10-09T15:23:57.276" v="87"/>
          <ac:spMkLst>
            <pc:docMk/>
            <pc:sldMk cId="0" sldId="267"/>
            <ac:spMk id="3" creationId="{262DC10C-DF7C-1999-9A3F-3D07526DB290}"/>
          </ac:spMkLst>
        </pc:spChg>
        <pc:spChg chg="add mod">
          <ac:chgData name="Rafael Werkema" userId="b39bc1ff-338a-4307-afa8-191e1d1a6edb" providerId="ADAL" clId="{31AB0B74-05E7-4321-9635-D5C8C196B204}" dt="2024-10-09T15:23:57.276" v="87"/>
          <ac:spMkLst>
            <pc:docMk/>
            <pc:sldMk cId="0" sldId="267"/>
            <ac:spMk id="4" creationId="{0760E13A-D617-5537-32AC-EAD59D5ADA51}"/>
          </ac:spMkLst>
        </pc:spChg>
        <pc:spChg chg="add mod">
          <ac:chgData name="Rafael Werkema" userId="b39bc1ff-338a-4307-afa8-191e1d1a6edb" providerId="ADAL" clId="{31AB0B74-05E7-4321-9635-D5C8C196B204}" dt="2024-10-09T15:23:57.276" v="87"/>
          <ac:spMkLst>
            <pc:docMk/>
            <pc:sldMk cId="0" sldId="267"/>
            <ac:spMk id="5" creationId="{131E884B-99ED-91A6-6B26-9049CC4B4F75}"/>
          </ac:spMkLst>
        </pc:spChg>
        <pc:spChg chg="add mod">
          <ac:chgData name="Rafael Werkema" userId="b39bc1ff-338a-4307-afa8-191e1d1a6edb" providerId="ADAL" clId="{31AB0B74-05E7-4321-9635-D5C8C196B204}" dt="2024-10-09T15:23:57.276" v="87"/>
          <ac:spMkLst>
            <pc:docMk/>
            <pc:sldMk cId="0" sldId="267"/>
            <ac:spMk id="6" creationId="{67FBEF5D-CC38-8A1D-EB80-B25BE57F4C43}"/>
          </ac:spMkLst>
        </pc:spChg>
        <pc:spChg chg="add mod">
          <ac:chgData name="Rafael Werkema" userId="b39bc1ff-338a-4307-afa8-191e1d1a6edb" providerId="ADAL" clId="{31AB0B74-05E7-4321-9635-D5C8C196B204}" dt="2024-10-09T15:23:57.276" v="87"/>
          <ac:spMkLst>
            <pc:docMk/>
            <pc:sldMk cId="0" sldId="267"/>
            <ac:spMk id="7" creationId="{2B8DC1C4-7D82-FC6D-388B-5AE865AE72F2}"/>
          </ac:spMkLst>
        </pc:spChg>
        <pc:spChg chg="del">
          <ac:chgData name="Rafael Werkema" userId="b39bc1ff-338a-4307-afa8-191e1d1a6edb" providerId="ADAL" clId="{31AB0B74-05E7-4321-9635-D5C8C196B204}" dt="2024-10-09T15:23:56.828" v="86" actId="478"/>
          <ac:spMkLst>
            <pc:docMk/>
            <pc:sldMk cId="0" sldId="267"/>
            <ac:spMk id="8" creationId="{7A72E70B-C7C9-868D-0D0E-77D687437691}"/>
          </ac:spMkLst>
        </pc:spChg>
        <pc:spChg chg="del">
          <ac:chgData name="Rafael Werkema" userId="b39bc1ff-338a-4307-afa8-191e1d1a6edb" providerId="ADAL" clId="{31AB0B74-05E7-4321-9635-D5C8C196B204}" dt="2024-10-09T15:23:56.828" v="86" actId="478"/>
          <ac:spMkLst>
            <pc:docMk/>
            <pc:sldMk cId="0" sldId="267"/>
            <ac:spMk id="9" creationId="{4E4CAC7E-B985-105F-A260-BB6BA30CAF27}"/>
          </ac:spMkLst>
        </pc:spChg>
        <pc:spChg chg="del">
          <ac:chgData name="Rafael Werkema" userId="b39bc1ff-338a-4307-afa8-191e1d1a6edb" providerId="ADAL" clId="{31AB0B74-05E7-4321-9635-D5C8C196B204}" dt="2024-10-09T15:23:56.828" v="86" actId="478"/>
          <ac:spMkLst>
            <pc:docMk/>
            <pc:sldMk cId="0" sldId="267"/>
            <ac:spMk id="10" creationId="{0BD50906-B389-3847-66BD-512E237532A5}"/>
          </ac:spMkLst>
        </pc:spChg>
        <pc:spChg chg="del">
          <ac:chgData name="Rafael Werkema" userId="b39bc1ff-338a-4307-afa8-191e1d1a6edb" providerId="ADAL" clId="{31AB0B74-05E7-4321-9635-D5C8C196B204}" dt="2024-10-09T15:23:56.828" v="86" actId="478"/>
          <ac:spMkLst>
            <pc:docMk/>
            <pc:sldMk cId="0" sldId="267"/>
            <ac:spMk id="11" creationId="{BAEBB2C7-17C9-A983-3DCE-B5251643ED6B}"/>
          </ac:spMkLst>
        </pc:spChg>
        <pc:spChg chg="del">
          <ac:chgData name="Rafael Werkema" userId="b39bc1ff-338a-4307-afa8-191e1d1a6edb" providerId="ADAL" clId="{31AB0B74-05E7-4321-9635-D5C8C196B204}" dt="2024-10-09T15:23:56.828" v="86" actId="478"/>
          <ac:spMkLst>
            <pc:docMk/>
            <pc:sldMk cId="0" sldId="267"/>
            <ac:spMk id="12" creationId="{F1F3DDF9-91B0-B175-501F-31AA0270D7E2}"/>
          </ac:spMkLst>
        </pc:spChg>
        <pc:spChg chg="del">
          <ac:chgData name="Rafael Werkema" userId="b39bc1ff-338a-4307-afa8-191e1d1a6edb" providerId="ADAL" clId="{31AB0B74-05E7-4321-9635-D5C8C196B204}" dt="2024-10-09T15:23:56.828" v="86" actId="478"/>
          <ac:spMkLst>
            <pc:docMk/>
            <pc:sldMk cId="0" sldId="267"/>
            <ac:spMk id="13" creationId="{0A60BF63-2246-37A3-7BC8-50F5AEB6C489}"/>
          </ac:spMkLst>
        </pc:spChg>
        <pc:spChg chg="del">
          <ac:chgData name="Rafael Werkema" userId="b39bc1ff-338a-4307-afa8-191e1d1a6edb" providerId="ADAL" clId="{31AB0B74-05E7-4321-9635-D5C8C196B204}" dt="2024-10-09T15:23:56.828" v="86" actId="478"/>
          <ac:spMkLst>
            <pc:docMk/>
            <pc:sldMk cId="0" sldId="267"/>
            <ac:spMk id="14" creationId="{B3054602-21AA-30AE-FBFD-097A6B1C371A}"/>
          </ac:spMkLst>
        </pc:spChg>
        <pc:spChg chg="del">
          <ac:chgData name="Rafael Werkema" userId="b39bc1ff-338a-4307-afa8-191e1d1a6edb" providerId="ADAL" clId="{31AB0B74-05E7-4321-9635-D5C8C196B204}" dt="2024-10-09T15:23:56.828" v="86" actId="478"/>
          <ac:spMkLst>
            <pc:docMk/>
            <pc:sldMk cId="0" sldId="267"/>
            <ac:spMk id="15" creationId="{95B7E160-44C6-57A6-D5FE-2ADE1A9C1B5E}"/>
          </ac:spMkLst>
        </pc:spChg>
        <pc:spChg chg="del">
          <ac:chgData name="Rafael Werkema" userId="b39bc1ff-338a-4307-afa8-191e1d1a6edb" providerId="ADAL" clId="{31AB0B74-05E7-4321-9635-D5C8C196B204}" dt="2024-10-09T15:23:56.828" v="86" actId="478"/>
          <ac:spMkLst>
            <pc:docMk/>
            <pc:sldMk cId="0" sldId="267"/>
            <ac:spMk id="16" creationId="{97C1E3DD-DF84-FBAD-EF03-261FE7829C39}"/>
          </ac:spMkLst>
        </pc:spChg>
        <pc:spChg chg="del">
          <ac:chgData name="Rafael Werkema" userId="b39bc1ff-338a-4307-afa8-191e1d1a6edb" providerId="ADAL" clId="{31AB0B74-05E7-4321-9635-D5C8C196B204}" dt="2024-10-09T15:23:56.828" v="86" actId="478"/>
          <ac:spMkLst>
            <pc:docMk/>
            <pc:sldMk cId="0" sldId="267"/>
            <ac:spMk id="17" creationId="{EBA15865-90DC-7078-71E4-665986EBADC0}"/>
          </ac:spMkLst>
        </pc:spChg>
        <pc:spChg chg="del">
          <ac:chgData name="Rafael Werkema" userId="b39bc1ff-338a-4307-afa8-191e1d1a6edb" providerId="ADAL" clId="{31AB0B74-05E7-4321-9635-D5C8C196B204}" dt="2024-10-09T15:23:56.828" v="86" actId="478"/>
          <ac:spMkLst>
            <pc:docMk/>
            <pc:sldMk cId="0" sldId="267"/>
            <ac:spMk id="18" creationId="{3B21B716-58F2-67F7-520F-B34841DFE552}"/>
          </ac:spMkLst>
        </pc:spChg>
        <pc:spChg chg="del">
          <ac:chgData name="Rafael Werkema" userId="b39bc1ff-338a-4307-afa8-191e1d1a6edb" providerId="ADAL" clId="{31AB0B74-05E7-4321-9635-D5C8C196B204}" dt="2024-10-09T15:23:56.828" v="86" actId="478"/>
          <ac:spMkLst>
            <pc:docMk/>
            <pc:sldMk cId="0" sldId="267"/>
            <ac:spMk id="19" creationId="{F7C3F34B-80D4-2D01-B17A-B0D08DB8B409}"/>
          </ac:spMkLst>
        </pc:spChg>
        <pc:spChg chg="del">
          <ac:chgData name="Rafael Werkema" userId="b39bc1ff-338a-4307-afa8-191e1d1a6edb" providerId="ADAL" clId="{31AB0B74-05E7-4321-9635-D5C8C196B204}" dt="2024-10-09T15:23:56.828" v="86" actId="478"/>
          <ac:spMkLst>
            <pc:docMk/>
            <pc:sldMk cId="0" sldId="267"/>
            <ac:spMk id="20" creationId="{C48CBABB-55D5-6F86-4A75-78297BA71642}"/>
          </ac:spMkLst>
        </pc:spChg>
        <pc:spChg chg="del">
          <ac:chgData name="Rafael Werkema" userId="b39bc1ff-338a-4307-afa8-191e1d1a6edb" providerId="ADAL" clId="{31AB0B74-05E7-4321-9635-D5C8C196B204}" dt="2024-10-09T15:23:56.828" v="86" actId="478"/>
          <ac:spMkLst>
            <pc:docMk/>
            <pc:sldMk cId="0" sldId="267"/>
            <ac:spMk id="21" creationId="{941DDE61-878D-2187-7AA8-E92A9386F533}"/>
          </ac:spMkLst>
        </pc:spChg>
        <pc:spChg chg="del">
          <ac:chgData name="Rafael Werkema" userId="b39bc1ff-338a-4307-afa8-191e1d1a6edb" providerId="ADAL" clId="{31AB0B74-05E7-4321-9635-D5C8C196B204}" dt="2024-10-09T15:23:56.828" v="86" actId="478"/>
          <ac:spMkLst>
            <pc:docMk/>
            <pc:sldMk cId="0" sldId="267"/>
            <ac:spMk id="22" creationId="{FFBEF393-5C97-3F6E-8727-00CFE191900B}"/>
          </ac:spMkLst>
        </pc:spChg>
        <pc:spChg chg="del">
          <ac:chgData name="Rafael Werkema" userId="b39bc1ff-338a-4307-afa8-191e1d1a6edb" providerId="ADAL" clId="{31AB0B74-05E7-4321-9635-D5C8C196B204}" dt="2024-10-09T15:23:56.828" v="86" actId="478"/>
          <ac:spMkLst>
            <pc:docMk/>
            <pc:sldMk cId="0" sldId="267"/>
            <ac:spMk id="23" creationId="{A3C574A6-AC37-AD1B-1B7A-977BCF4937CB}"/>
          </ac:spMkLst>
        </pc:spChg>
        <pc:spChg chg="del">
          <ac:chgData name="Rafael Werkema" userId="b39bc1ff-338a-4307-afa8-191e1d1a6edb" providerId="ADAL" clId="{31AB0B74-05E7-4321-9635-D5C8C196B204}" dt="2024-10-09T15:23:56.828" v="86" actId="478"/>
          <ac:spMkLst>
            <pc:docMk/>
            <pc:sldMk cId="0" sldId="267"/>
            <ac:spMk id="24" creationId="{78DCEC65-0D9E-33A1-34C2-376CBE2AE68B}"/>
          </ac:spMkLst>
        </pc:spChg>
        <pc:spChg chg="del">
          <ac:chgData name="Rafael Werkema" userId="b39bc1ff-338a-4307-afa8-191e1d1a6edb" providerId="ADAL" clId="{31AB0B74-05E7-4321-9635-D5C8C196B204}" dt="2024-10-09T15:23:56.828" v="86" actId="478"/>
          <ac:spMkLst>
            <pc:docMk/>
            <pc:sldMk cId="0" sldId="267"/>
            <ac:spMk id="25" creationId="{30447FF6-B9C9-FD5C-9D67-634A33BD79C0}"/>
          </ac:spMkLst>
        </pc:spChg>
        <pc:spChg chg="del">
          <ac:chgData name="Rafael Werkema" userId="b39bc1ff-338a-4307-afa8-191e1d1a6edb" providerId="ADAL" clId="{31AB0B74-05E7-4321-9635-D5C8C196B204}" dt="2024-10-09T15:23:56.828" v="86" actId="478"/>
          <ac:spMkLst>
            <pc:docMk/>
            <pc:sldMk cId="0" sldId="267"/>
            <ac:spMk id="26" creationId="{3C92EF76-2FFD-FEAF-13EA-EDA805C14EAD}"/>
          </ac:spMkLst>
        </pc:spChg>
        <pc:spChg chg="del">
          <ac:chgData name="Rafael Werkema" userId="b39bc1ff-338a-4307-afa8-191e1d1a6edb" providerId="ADAL" clId="{31AB0B74-05E7-4321-9635-D5C8C196B204}" dt="2024-10-09T15:23:56.828" v="86" actId="478"/>
          <ac:spMkLst>
            <pc:docMk/>
            <pc:sldMk cId="0" sldId="267"/>
            <ac:spMk id="27" creationId="{6CEE0AE3-4A3F-8EEE-7EF7-07199A1DBE57}"/>
          </ac:spMkLst>
        </pc:spChg>
        <pc:spChg chg="del">
          <ac:chgData name="Rafael Werkema" userId="b39bc1ff-338a-4307-afa8-191e1d1a6edb" providerId="ADAL" clId="{31AB0B74-05E7-4321-9635-D5C8C196B204}" dt="2024-10-09T15:23:56.828" v="86" actId="478"/>
          <ac:spMkLst>
            <pc:docMk/>
            <pc:sldMk cId="0" sldId="267"/>
            <ac:spMk id="28" creationId="{361C7D9F-5FFA-31DE-AF49-C3ABC976A60A}"/>
          </ac:spMkLst>
        </pc:spChg>
        <pc:spChg chg="del">
          <ac:chgData name="Rafael Werkema" userId="b39bc1ff-338a-4307-afa8-191e1d1a6edb" providerId="ADAL" clId="{31AB0B74-05E7-4321-9635-D5C8C196B204}" dt="2024-10-09T15:23:56.828" v="86" actId="478"/>
          <ac:spMkLst>
            <pc:docMk/>
            <pc:sldMk cId="0" sldId="267"/>
            <ac:spMk id="29" creationId="{EB4A96D1-4B6C-9EAD-EFF1-782CAD7D0496}"/>
          </ac:spMkLst>
        </pc:spChg>
        <pc:spChg chg="del">
          <ac:chgData name="Rafael Werkema" userId="b39bc1ff-338a-4307-afa8-191e1d1a6edb" providerId="ADAL" clId="{31AB0B74-05E7-4321-9635-D5C8C196B204}" dt="2024-10-09T15:23:56.828" v="86" actId="478"/>
          <ac:spMkLst>
            <pc:docMk/>
            <pc:sldMk cId="0" sldId="267"/>
            <ac:spMk id="30" creationId="{5AE235B8-DDC8-E7DF-1740-F8CC68EEB8E8}"/>
          </ac:spMkLst>
        </pc:spChg>
        <pc:spChg chg="del">
          <ac:chgData name="Rafael Werkema" userId="b39bc1ff-338a-4307-afa8-191e1d1a6edb" providerId="ADAL" clId="{31AB0B74-05E7-4321-9635-D5C8C196B204}" dt="2024-10-09T15:23:56.828" v="86" actId="478"/>
          <ac:spMkLst>
            <pc:docMk/>
            <pc:sldMk cId="0" sldId="267"/>
            <ac:spMk id="31" creationId="{C98ECE3D-C04E-104E-1F95-CAFB3CB7DCB7}"/>
          </ac:spMkLst>
        </pc:spChg>
        <pc:spChg chg="del">
          <ac:chgData name="Rafael Werkema" userId="b39bc1ff-338a-4307-afa8-191e1d1a6edb" providerId="ADAL" clId="{31AB0B74-05E7-4321-9635-D5C8C196B204}" dt="2024-10-09T15:23:56.828" v="86" actId="478"/>
          <ac:spMkLst>
            <pc:docMk/>
            <pc:sldMk cId="0" sldId="267"/>
            <ac:spMk id="32" creationId="{FD5F9642-E0DE-2713-3580-B81EE2B91B01}"/>
          </ac:spMkLst>
        </pc:spChg>
        <pc:spChg chg="del">
          <ac:chgData name="Rafael Werkema" userId="b39bc1ff-338a-4307-afa8-191e1d1a6edb" providerId="ADAL" clId="{31AB0B74-05E7-4321-9635-D5C8C196B204}" dt="2024-10-09T15:23:56.828" v="86" actId="478"/>
          <ac:spMkLst>
            <pc:docMk/>
            <pc:sldMk cId="0" sldId="267"/>
            <ac:spMk id="33" creationId="{8C289243-2FBA-79BC-07FD-2C2C93D81D62}"/>
          </ac:spMkLst>
        </pc:spChg>
        <pc:spChg chg="del">
          <ac:chgData name="Rafael Werkema" userId="b39bc1ff-338a-4307-afa8-191e1d1a6edb" providerId="ADAL" clId="{31AB0B74-05E7-4321-9635-D5C8C196B204}" dt="2024-10-09T15:23:56.828" v="86" actId="478"/>
          <ac:spMkLst>
            <pc:docMk/>
            <pc:sldMk cId="0" sldId="267"/>
            <ac:spMk id="34" creationId="{E6BD7548-CCD1-182D-4045-1C353CD2AE12}"/>
          </ac:spMkLst>
        </pc:spChg>
        <pc:spChg chg="del">
          <ac:chgData name="Rafael Werkema" userId="b39bc1ff-338a-4307-afa8-191e1d1a6edb" providerId="ADAL" clId="{31AB0B74-05E7-4321-9635-D5C8C196B204}" dt="2024-10-09T15:23:56.828" v="86" actId="478"/>
          <ac:spMkLst>
            <pc:docMk/>
            <pc:sldMk cId="0" sldId="267"/>
            <ac:spMk id="35" creationId="{4C81E9EC-E754-5029-E17F-06175B8EC7C7}"/>
          </ac:spMkLst>
        </pc:spChg>
        <pc:spChg chg="del">
          <ac:chgData name="Rafael Werkema" userId="b39bc1ff-338a-4307-afa8-191e1d1a6edb" providerId="ADAL" clId="{31AB0B74-05E7-4321-9635-D5C8C196B204}" dt="2024-10-09T15:23:56.828" v="86" actId="478"/>
          <ac:spMkLst>
            <pc:docMk/>
            <pc:sldMk cId="0" sldId="267"/>
            <ac:spMk id="36" creationId="{B359C4CF-70A8-73A3-8781-A41FF43E4D60}"/>
          </ac:spMkLst>
        </pc:spChg>
        <pc:spChg chg="add mod">
          <ac:chgData name="Rafael Werkema" userId="b39bc1ff-338a-4307-afa8-191e1d1a6edb" providerId="ADAL" clId="{31AB0B74-05E7-4321-9635-D5C8C196B204}" dt="2024-10-09T15:23:57.276" v="87"/>
          <ac:spMkLst>
            <pc:docMk/>
            <pc:sldMk cId="0" sldId="267"/>
            <ac:spMk id="37" creationId="{0B384179-A93D-CDD9-6F97-CBC8A067C70E}"/>
          </ac:spMkLst>
        </pc:spChg>
        <pc:spChg chg="add mod">
          <ac:chgData name="Rafael Werkema" userId="b39bc1ff-338a-4307-afa8-191e1d1a6edb" providerId="ADAL" clId="{31AB0B74-05E7-4321-9635-D5C8C196B204}" dt="2024-10-09T15:23:57.276" v="87"/>
          <ac:spMkLst>
            <pc:docMk/>
            <pc:sldMk cId="0" sldId="267"/>
            <ac:spMk id="38" creationId="{ECD1D93F-E25E-F8BB-D9E7-C84114686EC8}"/>
          </ac:spMkLst>
        </pc:spChg>
        <pc:spChg chg="add mod">
          <ac:chgData name="Rafael Werkema" userId="b39bc1ff-338a-4307-afa8-191e1d1a6edb" providerId="ADAL" clId="{31AB0B74-05E7-4321-9635-D5C8C196B204}" dt="2024-10-09T15:23:57.276" v="87"/>
          <ac:spMkLst>
            <pc:docMk/>
            <pc:sldMk cId="0" sldId="267"/>
            <ac:spMk id="39" creationId="{DBA46C61-AB41-8683-4215-31FE5A28EAA9}"/>
          </ac:spMkLst>
        </pc:spChg>
        <pc:spChg chg="add mod">
          <ac:chgData name="Rafael Werkema" userId="b39bc1ff-338a-4307-afa8-191e1d1a6edb" providerId="ADAL" clId="{31AB0B74-05E7-4321-9635-D5C8C196B204}" dt="2024-10-09T15:23:57.276" v="87"/>
          <ac:spMkLst>
            <pc:docMk/>
            <pc:sldMk cId="0" sldId="267"/>
            <ac:spMk id="40" creationId="{95BC9D50-F57A-E9BB-8C9E-7A0AD489F7E5}"/>
          </ac:spMkLst>
        </pc:spChg>
        <pc:spChg chg="add mod">
          <ac:chgData name="Rafael Werkema" userId="b39bc1ff-338a-4307-afa8-191e1d1a6edb" providerId="ADAL" clId="{31AB0B74-05E7-4321-9635-D5C8C196B204}" dt="2024-10-09T15:23:57.276" v="87"/>
          <ac:spMkLst>
            <pc:docMk/>
            <pc:sldMk cId="0" sldId="267"/>
            <ac:spMk id="41" creationId="{A677734C-F639-BD30-FBAA-E3F64C401326}"/>
          </ac:spMkLst>
        </pc:spChg>
        <pc:spChg chg="add mod">
          <ac:chgData name="Rafael Werkema" userId="b39bc1ff-338a-4307-afa8-191e1d1a6edb" providerId="ADAL" clId="{31AB0B74-05E7-4321-9635-D5C8C196B204}" dt="2024-10-09T15:23:57.276" v="87"/>
          <ac:spMkLst>
            <pc:docMk/>
            <pc:sldMk cId="0" sldId="267"/>
            <ac:spMk id="42" creationId="{F2E6521F-2F27-1E62-B84E-A76CED35A8C2}"/>
          </ac:spMkLst>
        </pc:spChg>
        <pc:spChg chg="add mod">
          <ac:chgData name="Rafael Werkema" userId="b39bc1ff-338a-4307-afa8-191e1d1a6edb" providerId="ADAL" clId="{31AB0B74-05E7-4321-9635-D5C8C196B204}" dt="2024-10-09T15:23:57.276" v="87"/>
          <ac:spMkLst>
            <pc:docMk/>
            <pc:sldMk cId="0" sldId="267"/>
            <ac:spMk id="43" creationId="{A34FBA7E-3315-0594-126C-604FF2142ADD}"/>
          </ac:spMkLst>
        </pc:spChg>
        <pc:spChg chg="add mod">
          <ac:chgData name="Rafael Werkema" userId="b39bc1ff-338a-4307-afa8-191e1d1a6edb" providerId="ADAL" clId="{31AB0B74-05E7-4321-9635-D5C8C196B204}" dt="2024-10-09T15:23:57.276" v="87"/>
          <ac:spMkLst>
            <pc:docMk/>
            <pc:sldMk cId="0" sldId="267"/>
            <ac:spMk id="44" creationId="{13016B8F-2F40-E2FF-31BD-F215E501E85E}"/>
          </ac:spMkLst>
        </pc:spChg>
        <pc:spChg chg="add mod">
          <ac:chgData name="Rafael Werkema" userId="b39bc1ff-338a-4307-afa8-191e1d1a6edb" providerId="ADAL" clId="{31AB0B74-05E7-4321-9635-D5C8C196B204}" dt="2024-10-09T15:23:57.276" v="87"/>
          <ac:spMkLst>
            <pc:docMk/>
            <pc:sldMk cId="0" sldId="267"/>
            <ac:spMk id="45" creationId="{44FECF0D-321B-EABB-6D16-D521E2DD69DF}"/>
          </ac:spMkLst>
        </pc:spChg>
        <pc:spChg chg="add mod">
          <ac:chgData name="Rafael Werkema" userId="b39bc1ff-338a-4307-afa8-191e1d1a6edb" providerId="ADAL" clId="{31AB0B74-05E7-4321-9635-D5C8C196B204}" dt="2024-10-09T15:23:57.276" v="87"/>
          <ac:spMkLst>
            <pc:docMk/>
            <pc:sldMk cId="0" sldId="267"/>
            <ac:spMk id="46" creationId="{D41C2C2C-AEC3-B78C-53CC-08BD97F73D6B}"/>
          </ac:spMkLst>
        </pc:spChg>
        <pc:spChg chg="add mod">
          <ac:chgData name="Rafael Werkema" userId="b39bc1ff-338a-4307-afa8-191e1d1a6edb" providerId="ADAL" clId="{31AB0B74-05E7-4321-9635-D5C8C196B204}" dt="2024-10-09T15:23:57.276" v="87"/>
          <ac:spMkLst>
            <pc:docMk/>
            <pc:sldMk cId="0" sldId="267"/>
            <ac:spMk id="47" creationId="{0F037D78-1C8D-F945-C8B8-ACEB89AEDDB1}"/>
          </ac:spMkLst>
        </pc:spChg>
        <pc:spChg chg="add mod">
          <ac:chgData name="Rafael Werkema" userId="b39bc1ff-338a-4307-afa8-191e1d1a6edb" providerId="ADAL" clId="{31AB0B74-05E7-4321-9635-D5C8C196B204}" dt="2024-10-09T15:23:57.276" v="87"/>
          <ac:spMkLst>
            <pc:docMk/>
            <pc:sldMk cId="0" sldId="267"/>
            <ac:spMk id="48" creationId="{D43E6678-B6FC-AD6C-D524-92CF29B7DD68}"/>
          </ac:spMkLst>
        </pc:spChg>
        <pc:spChg chg="add mod">
          <ac:chgData name="Rafael Werkema" userId="b39bc1ff-338a-4307-afa8-191e1d1a6edb" providerId="ADAL" clId="{31AB0B74-05E7-4321-9635-D5C8C196B204}" dt="2024-10-09T15:23:57.276" v="87"/>
          <ac:spMkLst>
            <pc:docMk/>
            <pc:sldMk cId="0" sldId="267"/>
            <ac:spMk id="49" creationId="{27D51CAB-EE12-6778-05ED-62D2E9C3CBD8}"/>
          </ac:spMkLst>
        </pc:spChg>
        <pc:spChg chg="add mod">
          <ac:chgData name="Rafael Werkema" userId="b39bc1ff-338a-4307-afa8-191e1d1a6edb" providerId="ADAL" clId="{31AB0B74-05E7-4321-9635-D5C8C196B204}" dt="2024-10-09T15:23:57.276" v="87"/>
          <ac:spMkLst>
            <pc:docMk/>
            <pc:sldMk cId="0" sldId="267"/>
            <ac:spMk id="50" creationId="{D5D47293-46C3-77A8-E88F-F4A468664AA3}"/>
          </ac:spMkLst>
        </pc:spChg>
        <pc:spChg chg="add mod">
          <ac:chgData name="Rafael Werkema" userId="b39bc1ff-338a-4307-afa8-191e1d1a6edb" providerId="ADAL" clId="{31AB0B74-05E7-4321-9635-D5C8C196B204}" dt="2024-10-09T15:23:57.276" v="87"/>
          <ac:spMkLst>
            <pc:docMk/>
            <pc:sldMk cId="0" sldId="267"/>
            <ac:spMk id="51" creationId="{88802230-84F1-668E-EC95-EA34E8F9B61B}"/>
          </ac:spMkLst>
        </pc:spChg>
        <pc:spChg chg="add mod">
          <ac:chgData name="Rafael Werkema" userId="b39bc1ff-338a-4307-afa8-191e1d1a6edb" providerId="ADAL" clId="{31AB0B74-05E7-4321-9635-D5C8C196B204}" dt="2024-10-09T15:23:57.276" v="87"/>
          <ac:spMkLst>
            <pc:docMk/>
            <pc:sldMk cId="0" sldId="267"/>
            <ac:spMk id="52" creationId="{F51C7858-CF47-5425-4A36-AB10F42CD65C}"/>
          </ac:spMkLst>
        </pc:spChg>
        <pc:spChg chg="add mod">
          <ac:chgData name="Rafael Werkema" userId="b39bc1ff-338a-4307-afa8-191e1d1a6edb" providerId="ADAL" clId="{31AB0B74-05E7-4321-9635-D5C8C196B204}" dt="2024-10-09T15:23:57.276" v="87"/>
          <ac:spMkLst>
            <pc:docMk/>
            <pc:sldMk cId="0" sldId="267"/>
            <ac:spMk id="53" creationId="{185B3228-50E7-A3C7-19A9-CEA9C690A4C8}"/>
          </ac:spMkLst>
        </pc:spChg>
        <pc:spChg chg="add mod">
          <ac:chgData name="Rafael Werkema" userId="b39bc1ff-338a-4307-afa8-191e1d1a6edb" providerId="ADAL" clId="{31AB0B74-05E7-4321-9635-D5C8C196B204}" dt="2024-10-09T15:23:57.276" v="87"/>
          <ac:spMkLst>
            <pc:docMk/>
            <pc:sldMk cId="0" sldId="267"/>
            <ac:spMk id="54" creationId="{FD6814D1-F2FA-85F9-BEF7-6432D6D4B790}"/>
          </ac:spMkLst>
        </pc:spChg>
        <pc:spChg chg="add mod">
          <ac:chgData name="Rafael Werkema" userId="b39bc1ff-338a-4307-afa8-191e1d1a6edb" providerId="ADAL" clId="{31AB0B74-05E7-4321-9635-D5C8C196B204}" dt="2024-10-09T15:23:57.276" v="87"/>
          <ac:spMkLst>
            <pc:docMk/>
            <pc:sldMk cId="0" sldId="267"/>
            <ac:spMk id="55" creationId="{DA4ACA37-45A0-5269-AC24-D44B5B86EE24}"/>
          </ac:spMkLst>
        </pc:spChg>
        <pc:spChg chg="add mod">
          <ac:chgData name="Rafael Werkema" userId="b39bc1ff-338a-4307-afa8-191e1d1a6edb" providerId="ADAL" clId="{31AB0B74-05E7-4321-9635-D5C8C196B204}" dt="2024-10-09T15:23:57.276" v="87"/>
          <ac:spMkLst>
            <pc:docMk/>
            <pc:sldMk cId="0" sldId="267"/>
            <ac:spMk id="56" creationId="{B0AC1CA0-ABD3-2C7A-903D-71D19DA81B3E}"/>
          </ac:spMkLst>
        </pc:spChg>
        <pc:spChg chg="add mod">
          <ac:chgData name="Rafael Werkema" userId="b39bc1ff-338a-4307-afa8-191e1d1a6edb" providerId="ADAL" clId="{31AB0B74-05E7-4321-9635-D5C8C196B204}" dt="2024-10-09T15:23:57.276" v="87"/>
          <ac:spMkLst>
            <pc:docMk/>
            <pc:sldMk cId="0" sldId="267"/>
            <ac:spMk id="57" creationId="{5624DE8F-A7BD-C425-7474-BBCFEB89D28F}"/>
          </ac:spMkLst>
        </pc:spChg>
        <pc:spChg chg="add mod">
          <ac:chgData name="Rafael Werkema" userId="b39bc1ff-338a-4307-afa8-191e1d1a6edb" providerId="ADAL" clId="{31AB0B74-05E7-4321-9635-D5C8C196B204}" dt="2024-10-09T15:23:57.276" v="87"/>
          <ac:spMkLst>
            <pc:docMk/>
            <pc:sldMk cId="0" sldId="267"/>
            <ac:spMk id="58" creationId="{F2D59FD1-AE43-46DE-5DC3-F658FB5C641C}"/>
          </ac:spMkLst>
        </pc:spChg>
        <pc:spChg chg="add mod">
          <ac:chgData name="Rafael Werkema" userId="b39bc1ff-338a-4307-afa8-191e1d1a6edb" providerId="ADAL" clId="{31AB0B74-05E7-4321-9635-D5C8C196B204}" dt="2024-10-09T15:23:57.276" v="87"/>
          <ac:spMkLst>
            <pc:docMk/>
            <pc:sldMk cId="0" sldId="267"/>
            <ac:spMk id="59" creationId="{3B7FEFBA-545C-9258-E2E2-0010E7042149}"/>
          </ac:spMkLst>
        </pc:spChg>
        <pc:spChg chg="add mod">
          <ac:chgData name="Rafael Werkema" userId="b39bc1ff-338a-4307-afa8-191e1d1a6edb" providerId="ADAL" clId="{31AB0B74-05E7-4321-9635-D5C8C196B204}" dt="2024-10-09T15:23:57.276" v="87"/>
          <ac:spMkLst>
            <pc:docMk/>
            <pc:sldMk cId="0" sldId="267"/>
            <ac:spMk id="60" creationId="{02667AD6-FE37-578E-D04D-E10806498760}"/>
          </ac:spMkLst>
        </pc:spChg>
        <pc:spChg chg="add del mod">
          <ac:chgData name="Rafael Werkema" userId="b39bc1ff-338a-4307-afa8-191e1d1a6edb" providerId="ADAL" clId="{31AB0B74-05E7-4321-9635-D5C8C196B204}" dt="2024-10-09T15:31:27.669" v="210" actId="478"/>
          <ac:spMkLst>
            <pc:docMk/>
            <pc:sldMk cId="0" sldId="267"/>
            <ac:spMk id="61" creationId="{6370836C-861C-0C06-143C-55B1255BCF9D}"/>
          </ac:spMkLst>
        </pc:spChg>
        <pc:spChg chg="del">
          <ac:chgData name="Rafael Werkema" userId="b39bc1ff-338a-4307-afa8-191e1d1a6edb" providerId="ADAL" clId="{31AB0B74-05E7-4321-9635-D5C8C196B204}" dt="2024-10-09T15:23:56.828" v="86" actId="478"/>
          <ac:spMkLst>
            <pc:docMk/>
            <pc:sldMk cId="0" sldId="267"/>
            <ac:spMk id="62" creationId="{B972083F-37BB-87B4-CF9A-F413CB887E3C}"/>
          </ac:spMkLst>
        </pc:spChg>
        <pc:spChg chg="add del mod">
          <ac:chgData name="Rafael Werkema" userId="b39bc1ff-338a-4307-afa8-191e1d1a6edb" providerId="ADAL" clId="{31AB0B74-05E7-4321-9635-D5C8C196B204}" dt="2024-10-09T15:31:27.669" v="210" actId="478"/>
          <ac:spMkLst>
            <pc:docMk/>
            <pc:sldMk cId="0" sldId="267"/>
            <ac:spMk id="63" creationId="{BA13544E-0A71-7A9A-F81D-BA4C0982617E}"/>
          </ac:spMkLst>
        </pc:spChg>
        <pc:spChg chg="add del mod">
          <ac:chgData name="Rafael Werkema" userId="b39bc1ff-338a-4307-afa8-191e1d1a6edb" providerId="ADAL" clId="{31AB0B74-05E7-4321-9635-D5C8C196B204}" dt="2024-10-09T15:31:27.669" v="210" actId="478"/>
          <ac:spMkLst>
            <pc:docMk/>
            <pc:sldMk cId="0" sldId="267"/>
            <ac:spMk id="64" creationId="{DFBD6713-807F-E95B-93FB-EE123E152BAB}"/>
          </ac:spMkLst>
        </pc:spChg>
        <pc:spChg chg="add del mod">
          <ac:chgData name="Rafael Werkema" userId="b39bc1ff-338a-4307-afa8-191e1d1a6edb" providerId="ADAL" clId="{31AB0B74-05E7-4321-9635-D5C8C196B204}" dt="2024-10-09T15:31:27.669" v="210" actId="478"/>
          <ac:spMkLst>
            <pc:docMk/>
            <pc:sldMk cId="0" sldId="267"/>
            <ac:spMk id="65" creationId="{BF05375E-0A7A-C323-4BEA-A68915674C37}"/>
          </ac:spMkLst>
        </pc:spChg>
        <pc:spChg chg="add del mod">
          <ac:chgData name="Rafael Werkema" userId="b39bc1ff-338a-4307-afa8-191e1d1a6edb" providerId="ADAL" clId="{31AB0B74-05E7-4321-9635-D5C8C196B204}" dt="2024-10-09T15:31:27.669" v="210" actId="478"/>
          <ac:spMkLst>
            <pc:docMk/>
            <pc:sldMk cId="0" sldId="267"/>
            <ac:spMk id="66" creationId="{1C2B4065-A4CB-0472-5717-A5B4A60A6F4D}"/>
          </ac:spMkLst>
        </pc:spChg>
      </pc:sldChg>
      <pc:sldChg chg="addSp delSp modSp setBg">
        <pc:chgData name="Rafael Werkema" userId="b39bc1ff-338a-4307-afa8-191e1d1a6edb" providerId="ADAL" clId="{31AB0B74-05E7-4321-9635-D5C8C196B204}" dt="2024-10-09T17:23:56.196" v="231"/>
        <pc:sldMkLst>
          <pc:docMk/>
          <pc:sldMk cId="0" sldId="268"/>
        </pc:sldMkLst>
        <pc:spChg chg="add del mod">
          <ac:chgData name="Rafael Werkema" userId="b39bc1ff-338a-4307-afa8-191e1d1a6edb" providerId="ADAL" clId="{31AB0B74-05E7-4321-9635-D5C8C196B204}" dt="2024-10-09T15:31:40.841" v="211" actId="478"/>
          <ac:spMkLst>
            <pc:docMk/>
            <pc:sldMk cId="0" sldId="268"/>
            <ac:spMk id="2" creationId="{FCC44B0A-9075-194B-7949-0215BCFBCB2F}"/>
          </ac:spMkLst>
        </pc:spChg>
        <pc:spChg chg="del">
          <ac:chgData name="Rafael Werkema" userId="b39bc1ff-338a-4307-afa8-191e1d1a6edb" providerId="ADAL" clId="{31AB0B74-05E7-4321-9635-D5C8C196B204}" dt="2024-10-09T15:24:03.414" v="88" actId="478"/>
          <ac:spMkLst>
            <pc:docMk/>
            <pc:sldMk cId="0" sldId="268"/>
            <ac:spMk id="3" creationId="{2ADF6989-655F-49FC-B817-30C4CE996D71}"/>
          </ac:spMkLst>
        </pc:spChg>
        <pc:spChg chg="del">
          <ac:chgData name="Rafael Werkema" userId="b39bc1ff-338a-4307-afa8-191e1d1a6edb" providerId="ADAL" clId="{31AB0B74-05E7-4321-9635-D5C8C196B204}" dt="2024-10-09T15:24:03.414" v="88" actId="478"/>
          <ac:spMkLst>
            <pc:docMk/>
            <pc:sldMk cId="0" sldId="268"/>
            <ac:spMk id="4" creationId="{E74E362D-D745-E977-8FE7-D1B2D39662AC}"/>
          </ac:spMkLst>
        </pc:spChg>
        <pc:spChg chg="del">
          <ac:chgData name="Rafael Werkema" userId="b39bc1ff-338a-4307-afa8-191e1d1a6edb" providerId="ADAL" clId="{31AB0B74-05E7-4321-9635-D5C8C196B204}" dt="2024-10-09T15:24:03.414" v="88" actId="478"/>
          <ac:spMkLst>
            <pc:docMk/>
            <pc:sldMk cId="0" sldId="268"/>
            <ac:spMk id="5" creationId="{F04E5EEF-C7C4-E9C0-5502-7099534C5F60}"/>
          </ac:spMkLst>
        </pc:spChg>
        <pc:spChg chg="del">
          <ac:chgData name="Rafael Werkema" userId="b39bc1ff-338a-4307-afa8-191e1d1a6edb" providerId="ADAL" clId="{31AB0B74-05E7-4321-9635-D5C8C196B204}" dt="2024-10-09T15:24:03.414" v="88" actId="478"/>
          <ac:spMkLst>
            <pc:docMk/>
            <pc:sldMk cId="0" sldId="268"/>
            <ac:spMk id="6" creationId="{D56528F3-9A82-8383-5230-F87F850FF5FE}"/>
          </ac:spMkLst>
        </pc:spChg>
        <pc:spChg chg="del">
          <ac:chgData name="Rafael Werkema" userId="b39bc1ff-338a-4307-afa8-191e1d1a6edb" providerId="ADAL" clId="{31AB0B74-05E7-4321-9635-D5C8C196B204}" dt="2024-10-09T15:24:03.414" v="88" actId="478"/>
          <ac:spMkLst>
            <pc:docMk/>
            <pc:sldMk cId="0" sldId="268"/>
            <ac:spMk id="7" creationId="{E09ADD9C-E793-65E1-8B8F-B4EF5FF22980}"/>
          </ac:spMkLst>
        </pc:spChg>
        <pc:spChg chg="del">
          <ac:chgData name="Rafael Werkema" userId="b39bc1ff-338a-4307-afa8-191e1d1a6edb" providerId="ADAL" clId="{31AB0B74-05E7-4321-9635-D5C8C196B204}" dt="2024-10-09T15:24:03.414" v="88" actId="478"/>
          <ac:spMkLst>
            <pc:docMk/>
            <pc:sldMk cId="0" sldId="268"/>
            <ac:spMk id="8" creationId="{C8509B29-07F4-543A-C7A0-AE7AEACC7C69}"/>
          </ac:spMkLst>
        </pc:spChg>
        <pc:spChg chg="del">
          <ac:chgData name="Rafael Werkema" userId="b39bc1ff-338a-4307-afa8-191e1d1a6edb" providerId="ADAL" clId="{31AB0B74-05E7-4321-9635-D5C8C196B204}" dt="2024-10-09T15:24:03.414" v="88" actId="478"/>
          <ac:spMkLst>
            <pc:docMk/>
            <pc:sldMk cId="0" sldId="268"/>
            <ac:spMk id="9" creationId="{BBEDE73F-322D-CB18-359C-5305E6C1DC00}"/>
          </ac:spMkLst>
        </pc:spChg>
        <pc:spChg chg="del">
          <ac:chgData name="Rafael Werkema" userId="b39bc1ff-338a-4307-afa8-191e1d1a6edb" providerId="ADAL" clId="{31AB0B74-05E7-4321-9635-D5C8C196B204}" dt="2024-10-09T15:24:03.414" v="88" actId="478"/>
          <ac:spMkLst>
            <pc:docMk/>
            <pc:sldMk cId="0" sldId="268"/>
            <ac:spMk id="10" creationId="{B294ECA5-F59C-60F0-E6C8-B4EFCFD88425}"/>
          </ac:spMkLst>
        </pc:spChg>
        <pc:spChg chg="del">
          <ac:chgData name="Rafael Werkema" userId="b39bc1ff-338a-4307-afa8-191e1d1a6edb" providerId="ADAL" clId="{31AB0B74-05E7-4321-9635-D5C8C196B204}" dt="2024-10-09T15:24:03.414" v="88" actId="478"/>
          <ac:spMkLst>
            <pc:docMk/>
            <pc:sldMk cId="0" sldId="268"/>
            <ac:spMk id="11" creationId="{C138D473-1321-1BCF-E509-39A106C4CC68}"/>
          </ac:spMkLst>
        </pc:spChg>
        <pc:spChg chg="del">
          <ac:chgData name="Rafael Werkema" userId="b39bc1ff-338a-4307-afa8-191e1d1a6edb" providerId="ADAL" clId="{31AB0B74-05E7-4321-9635-D5C8C196B204}" dt="2024-10-09T15:24:03.414" v="88" actId="478"/>
          <ac:spMkLst>
            <pc:docMk/>
            <pc:sldMk cId="0" sldId="268"/>
            <ac:spMk id="12" creationId="{6EF73FF9-983E-62AC-FFF5-31583E6E489D}"/>
          </ac:spMkLst>
        </pc:spChg>
        <pc:spChg chg="del">
          <ac:chgData name="Rafael Werkema" userId="b39bc1ff-338a-4307-afa8-191e1d1a6edb" providerId="ADAL" clId="{31AB0B74-05E7-4321-9635-D5C8C196B204}" dt="2024-10-09T15:24:03.414" v="88" actId="478"/>
          <ac:spMkLst>
            <pc:docMk/>
            <pc:sldMk cId="0" sldId="268"/>
            <ac:spMk id="13" creationId="{98694B74-CA38-F26F-0D40-C0BECE8042C0}"/>
          </ac:spMkLst>
        </pc:spChg>
        <pc:spChg chg="del">
          <ac:chgData name="Rafael Werkema" userId="b39bc1ff-338a-4307-afa8-191e1d1a6edb" providerId="ADAL" clId="{31AB0B74-05E7-4321-9635-D5C8C196B204}" dt="2024-10-09T15:24:03.414" v="88" actId="478"/>
          <ac:spMkLst>
            <pc:docMk/>
            <pc:sldMk cId="0" sldId="268"/>
            <ac:spMk id="14" creationId="{46A21E17-5B7E-4511-7641-AA4032B92B1B}"/>
          </ac:spMkLst>
        </pc:spChg>
        <pc:spChg chg="del">
          <ac:chgData name="Rafael Werkema" userId="b39bc1ff-338a-4307-afa8-191e1d1a6edb" providerId="ADAL" clId="{31AB0B74-05E7-4321-9635-D5C8C196B204}" dt="2024-10-09T15:24:03.414" v="88" actId="478"/>
          <ac:spMkLst>
            <pc:docMk/>
            <pc:sldMk cId="0" sldId="268"/>
            <ac:spMk id="15" creationId="{BADC26D7-802B-F165-9FD1-112FD9428B29}"/>
          </ac:spMkLst>
        </pc:spChg>
        <pc:spChg chg="del">
          <ac:chgData name="Rafael Werkema" userId="b39bc1ff-338a-4307-afa8-191e1d1a6edb" providerId="ADAL" clId="{31AB0B74-05E7-4321-9635-D5C8C196B204}" dt="2024-10-09T15:24:03.414" v="88" actId="478"/>
          <ac:spMkLst>
            <pc:docMk/>
            <pc:sldMk cId="0" sldId="268"/>
            <ac:spMk id="16" creationId="{31A700B3-5610-9298-4F63-E53FBE6A0B01}"/>
          </ac:spMkLst>
        </pc:spChg>
        <pc:spChg chg="del">
          <ac:chgData name="Rafael Werkema" userId="b39bc1ff-338a-4307-afa8-191e1d1a6edb" providerId="ADAL" clId="{31AB0B74-05E7-4321-9635-D5C8C196B204}" dt="2024-10-09T15:24:03.414" v="88" actId="478"/>
          <ac:spMkLst>
            <pc:docMk/>
            <pc:sldMk cId="0" sldId="268"/>
            <ac:spMk id="17" creationId="{2007D107-3A6A-3ADC-22F9-D255A0B4E1E5}"/>
          </ac:spMkLst>
        </pc:spChg>
        <pc:spChg chg="del">
          <ac:chgData name="Rafael Werkema" userId="b39bc1ff-338a-4307-afa8-191e1d1a6edb" providerId="ADAL" clId="{31AB0B74-05E7-4321-9635-D5C8C196B204}" dt="2024-10-09T15:24:03.414" v="88" actId="478"/>
          <ac:spMkLst>
            <pc:docMk/>
            <pc:sldMk cId="0" sldId="268"/>
            <ac:spMk id="18" creationId="{116B40A1-214A-7644-0758-6FB8B6CE7809}"/>
          </ac:spMkLst>
        </pc:spChg>
        <pc:spChg chg="del">
          <ac:chgData name="Rafael Werkema" userId="b39bc1ff-338a-4307-afa8-191e1d1a6edb" providerId="ADAL" clId="{31AB0B74-05E7-4321-9635-D5C8C196B204}" dt="2024-10-09T15:24:03.414" v="88" actId="478"/>
          <ac:spMkLst>
            <pc:docMk/>
            <pc:sldMk cId="0" sldId="268"/>
            <ac:spMk id="19" creationId="{4C2678E4-FEFF-5F8A-AE59-AB6000382C0A}"/>
          </ac:spMkLst>
        </pc:spChg>
        <pc:spChg chg="del">
          <ac:chgData name="Rafael Werkema" userId="b39bc1ff-338a-4307-afa8-191e1d1a6edb" providerId="ADAL" clId="{31AB0B74-05E7-4321-9635-D5C8C196B204}" dt="2024-10-09T15:24:03.414" v="88" actId="478"/>
          <ac:spMkLst>
            <pc:docMk/>
            <pc:sldMk cId="0" sldId="268"/>
            <ac:spMk id="20" creationId="{5744BA80-C9E5-6F7D-9345-5877C55D6B96}"/>
          </ac:spMkLst>
        </pc:spChg>
        <pc:spChg chg="del">
          <ac:chgData name="Rafael Werkema" userId="b39bc1ff-338a-4307-afa8-191e1d1a6edb" providerId="ADAL" clId="{31AB0B74-05E7-4321-9635-D5C8C196B204}" dt="2024-10-09T15:24:03.414" v="88" actId="478"/>
          <ac:spMkLst>
            <pc:docMk/>
            <pc:sldMk cId="0" sldId="268"/>
            <ac:spMk id="21" creationId="{05BC8264-4373-4B76-7D9A-E42A6CCE734A}"/>
          </ac:spMkLst>
        </pc:spChg>
        <pc:spChg chg="del">
          <ac:chgData name="Rafael Werkema" userId="b39bc1ff-338a-4307-afa8-191e1d1a6edb" providerId="ADAL" clId="{31AB0B74-05E7-4321-9635-D5C8C196B204}" dt="2024-10-09T15:24:03.414" v="88" actId="478"/>
          <ac:spMkLst>
            <pc:docMk/>
            <pc:sldMk cId="0" sldId="268"/>
            <ac:spMk id="22" creationId="{12F5ABF9-F413-0731-492D-AFB81D82E8E2}"/>
          </ac:spMkLst>
        </pc:spChg>
        <pc:spChg chg="del">
          <ac:chgData name="Rafael Werkema" userId="b39bc1ff-338a-4307-afa8-191e1d1a6edb" providerId="ADAL" clId="{31AB0B74-05E7-4321-9635-D5C8C196B204}" dt="2024-10-09T15:24:03.414" v="88" actId="478"/>
          <ac:spMkLst>
            <pc:docMk/>
            <pc:sldMk cId="0" sldId="268"/>
            <ac:spMk id="23" creationId="{64DD98EF-AEE2-9873-A419-01A4A9216FF6}"/>
          </ac:spMkLst>
        </pc:spChg>
        <pc:spChg chg="del">
          <ac:chgData name="Rafael Werkema" userId="b39bc1ff-338a-4307-afa8-191e1d1a6edb" providerId="ADAL" clId="{31AB0B74-05E7-4321-9635-D5C8C196B204}" dt="2024-10-09T15:24:03.414" v="88" actId="478"/>
          <ac:spMkLst>
            <pc:docMk/>
            <pc:sldMk cId="0" sldId="268"/>
            <ac:spMk id="24" creationId="{981878B6-C151-A6D0-EDBC-DF35B2FE5A71}"/>
          </ac:spMkLst>
        </pc:spChg>
        <pc:spChg chg="del">
          <ac:chgData name="Rafael Werkema" userId="b39bc1ff-338a-4307-afa8-191e1d1a6edb" providerId="ADAL" clId="{31AB0B74-05E7-4321-9635-D5C8C196B204}" dt="2024-10-09T15:24:03.414" v="88" actId="478"/>
          <ac:spMkLst>
            <pc:docMk/>
            <pc:sldMk cId="0" sldId="268"/>
            <ac:spMk id="25" creationId="{4C6161D4-D9BC-EFC1-4FFB-9126562517F5}"/>
          </ac:spMkLst>
        </pc:spChg>
        <pc:spChg chg="del">
          <ac:chgData name="Rafael Werkema" userId="b39bc1ff-338a-4307-afa8-191e1d1a6edb" providerId="ADAL" clId="{31AB0B74-05E7-4321-9635-D5C8C196B204}" dt="2024-10-09T15:24:03.414" v="88" actId="478"/>
          <ac:spMkLst>
            <pc:docMk/>
            <pc:sldMk cId="0" sldId="268"/>
            <ac:spMk id="26" creationId="{0A6CE552-790E-498C-CD76-DB2101C7C02A}"/>
          </ac:spMkLst>
        </pc:spChg>
        <pc:spChg chg="del">
          <ac:chgData name="Rafael Werkema" userId="b39bc1ff-338a-4307-afa8-191e1d1a6edb" providerId="ADAL" clId="{31AB0B74-05E7-4321-9635-D5C8C196B204}" dt="2024-10-09T15:24:03.414" v="88" actId="478"/>
          <ac:spMkLst>
            <pc:docMk/>
            <pc:sldMk cId="0" sldId="268"/>
            <ac:spMk id="27" creationId="{90EC62EE-6602-15EC-280F-462995EAE66C}"/>
          </ac:spMkLst>
        </pc:spChg>
        <pc:spChg chg="del">
          <ac:chgData name="Rafael Werkema" userId="b39bc1ff-338a-4307-afa8-191e1d1a6edb" providerId="ADAL" clId="{31AB0B74-05E7-4321-9635-D5C8C196B204}" dt="2024-10-09T15:24:03.414" v="88" actId="478"/>
          <ac:spMkLst>
            <pc:docMk/>
            <pc:sldMk cId="0" sldId="268"/>
            <ac:spMk id="28" creationId="{9E7B21D0-9F1E-CCB8-4ECF-D3846317D38F}"/>
          </ac:spMkLst>
        </pc:spChg>
        <pc:spChg chg="del">
          <ac:chgData name="Rafael Werkema" userId="b39bc1ff-338a-4307-afa8-191e1d1a6edb" providerId="ADAL" clId="{31AB0B74-05E7-4321-9635-D5C8C196B204}" dt="2024-10-09T15:24:03.414" v="88" actId="478"/>
          <ac:spMkLst>
            <pc:docMk/>
            <pc:sldMk cId="0" sldId="268"/>
            <ac:spMk id="29" creationId="{16404848-11AF-DE4D-6EC5-04ED45D3683D}"/>
          </ac:spMkLst>
        </pc:spChg>
        <pc:spChg chg="del">
          <ac:chgData name="Rafael Werkema" userId="b39bc1ff-338a-4307-afa8-191e1d1a6edb" providerId="ADAL" clId="{31AB0B74-05E7-4321-9635-D5C8C196B204}" dt="2024-10-09T15:24:03.414" v="88" actId="478"/>
          <ac:spMkLst>
            <pc:docMk/>
            <pc:sldMk cId="0" sldId="268"/>
            <ac:spMk id="30" creationId="{D9BD9320-E7BB-86D4-1174-2FEB7404F312}"/>
          </ac:spMkLst>
        </pc:spChg>
        <pc:spChg chg="del">
          <ac:chgData name="Rafael Werkema" userId="b39bc1ff-338a-4307-afa8-191e1d1a6edb" providerId="ADAL" clId="{31AB0B74-05E7-4321-9635-D5C8C196B204}" dt="2024-10-09T15:24:03.414" v="88" actId="478"/>
          <ac:spMkLst>
            <pc:docMk/>
            <pc:sldMk cId="0" sldId="268"/>
            <ac:spMk id="31" creationId="{A0384C6A-AD4E-3DFE-2700-288934971BC2}"/>
          </ac:spMkLst>
        </pc:spChg>
        <pc:spChg chg="del">
          <ac:chgData name="Rafael Werkema" userId="b39bc1ff-338a-4307-afa8-191e1d1a6edb" providerId="ADAL" clId="{31AB0B74-05E7-4321-9635-D5C8C196B204}" dt="2024-10-09T15:24:03.414" v="88" actId="478"/>
          <ac:spMkLst>
            <pc:docMk/>
            <pc:sldMk cId="0" sldId="268"/>
            <ac:spMk id="32" creationId="{FFCA8A1D-A2B4-2DF2-2B68-2FC14E215C61}"/>
          </ac:spMkLst>
        </pc:spChg>
        <pc:spChg chg="del">
          <ac:chgData name="Rafael Werkema" userId="b39bc1ff-338a-4307-afa8-191e1d1a6edb" providerId="ADAL" clId="{31AB0B74-05E7-4321-9635-D5C8C196B204}" dt="2024-10-09T15:24:03.414" v="88" actId="478"/>
          <ac:spMkLst>
            <pc:docMk/>
            <pc:sldMk cId="0" sldId="268"/>
            <ac:spMk id="33" creationId="{A22F4B0A-B1C4-0085-F8FB-572CC63C8ECE}"/>
          </ac:spMkLst>
        </pc:spChg>
        <pc:spChg chg="add del mod">
          <ac:chgData name="Rafael Werkema" userId="b39bc1ff-338a-4307-afa8-191e1d1a6edb" providerId="ADAL" clId="{31AB0B74-05E7-4321-9635-D5C8C196B204}" dt="2024-10-09T15:31:40.841" v="211" actId="478"/>
          <ac:spMkLst>
            <pc:docMk/>
            <pc:sldMk cId="0" sldId="268"/>
            <ac:spMk id="34" creationId="{7627F267-D9F9-32B1-E72D-3CCC78F97503}"/>
          </ac:spMkLst>
        </pc:spChg>
        <pc:spChg chg="add mod">
          <ac:chgData name="Rafael Werkema" userId="b39bc1ff-338a-4307-afa8-191e1d1a6edb" providerId="ADAL" clId="{31AB0B74-05E7-4321-9635-D5C8C196B204}" dt="2024-10-09T15:24:03.860" v="89"/>
          <ac:spMkLst>
            <pc:docMk/>
            <pc:sldMk cId="0" sldId="268"/>
            <ac:spMk id="35" creationId="{70F78886-7FC3-9BD2-16BE-A68D2BBF9A3C}"/>
          </ac:spMkLst>
        </pc:spChg>
        <pc:spChg chg="add mod">
          <ac:chgData name="Rafael Werkema" userId="b39bc1ff-338a-4307-afa8-191e1d1a6edb" providerId="ADAL" clId="{31AB0B74-05E7-4321-9635-D5C8C196B204}" dt="2024-10-09T15:24:03.860" v="89"/>
          <ac:spMkLst>
            <pc:docMk/>
            <pc:sldMk cId="0" sldId="268"/>
            <ac:spMk id="36" creationId="{EEE61771-0E68-1A72-0870-D7021CA6ED8C}"/>
          </ac:spMkLst>
        </pc:spChg>
        <pc:spChg chg="add mod">
          <ac:chgData name="Rafael Werkema" userId="b39bc1ff-338a-4307-afa8-191e1d1a6edb" providerId="ADAL" clId="{31AB0B74-05E7-4321-9635-D5C8C196B204}" dt="2024-10-09T15:24:03.860" v="89"/>
          <ac:spMkLst>
            <pc:docMk/>
            <pc:sldMk cId="0" sldId="268"/>
            <ac:spMk id="37" creationId="{1316E338-68FA-44C3-2CDC-F2BCAE88FBEC}"/>
          </ac:spMkLst>
        </pc:spChg>
        <pc:spChg chg="add mod">
          <ac:chgData name="Rafael Werkema" userId="b39bc1ff-338a-4307-afa8-191e1d1a6edb" providerId="ADAL" clId="{31AB0B74-05E7-4321-9635-D5C8C196B204}" dt="2024-10-09T15:24:03.860" v="89"/>
          <ac:spMkLst>
            <pc:docMk/>
            <pc:sldMk cId="0" sldId="268"/>
            <ac:spMk id="38" creationId="{1E3E23E1-4B1A-DA8C-DD26-A44321EAD759}"/>
          </ac:spMkLst>
        </pc:spChg>
        <pc:spChg chg="add mod">
          <ac:chgData name="Rafael Werkema" userId="b39bc1ff-338a-4307-afa8-191e1d1a6edb" providerId="ADAL" clId="{31AB0B74-05E7-4321-9635-D5C8C196B204}" dt="2024-10-09T15:24:03.860" v="89"/>
          <ac:spMkLst>
            <pc:docMk/>
            <pc:sldMk cId="0" sldId="268"/>
            <ac:spMk id="39" creationId="{9EF55AE0-F436-00C1-8684-1E7D98638976}"/>
          </ac:spMkLst>
        </pc:spChg>
        <pc:spChg chg="add mod">
          <ac:chgData name="Rafael Werkema" userId="b39bc1ff-338a-4307-afa8-191e1d1a6edb" providerId="ADAL" clId="{31AB0B74-05E7-4321-9635-D5C8C196B204}" dt="2024-10-09T15:24:03.860" v="89"/>
          <ac:spMkLst>
            <pc:docMk/>
            <pc:sldMk cId="0" sldId="268"/>
            <ac:spMk id="40" creationId="{2DB3D2D4-E49A-8E07-E920-A585C24F21DD}"/>
          </ac:spMkLst>
        </pc:spChg>
        <pc:spChg chg="add mod">
          <ac:chgData name="Rafael Werkema" userId="b39bc1ff-338a-4307-afa8-191e1d1a6edb" providerId="ADAL" clId="{31AB0B74-05E7-4321-9635-D5C8C196B204}" dt="2024-10-09T15:24:03.860" v="89"/>
          <ac:spMkLst>
            <pc:docMk/>
            <pc:sldMk cId="0" sldId="268"/>
            <ac:spMk id="41" creationId="{04CBFF08-EBF2-31D7-A24A-4B3C997F1DAA}"/>
          </ac:spMkLst>
        </pc:spChg>
        <pc:spChg chg="add mod">
          <ac:chgData name="Rafael Werkema" userId="b39bc1ff-338a-4307-afa8-191e1d1a6edb" providerId="ADAL" clId="{31AB0B74-05E7-4321-9635-D5C8C196B204}" dt="2024-10-09T15:24:03.860" v="89"/>
          <ac:spMkLst>
            <pc:docMk/>
            <pc:sldMk cId="0" sldId="268"/>
            <ac:spMk id="42" creationId="{0CE5E4EA-6063-5863-F10A-5459DE521C64}"/>
          </ac:spMkLst>
        </pc:spChg>
        <pc:spChg chg="add mod">
          <ac:chgData name="Rafael Werkema" userId="b39bc1ff-338a-4307-afa8-191e1d1a6edb" providerId="ADAL" clId="{31AB0B74-05E7-4321-9635-D5C8C196B204}" dt="2024-10-09T15:24:03.860" v="89"/>
          <ac:spMkLst>
            <pc:docMk/>
            <pc:sldMk cId="0" sldId="268"/>
            <ac:spMk id="43" creationId="{D3F63BA9-07E3-A4D7-4AE1-C845764CE5F6}"/>
          </ac:spMkLst>
        </pc:spChg>
        <pc:spChg chg="add mod">
          <ac:chgData name="Rafael Werkema" userId="b39bc1ff-338a-4307-afa8-191e1d1a6edb" providerId="ADAL" clId="{31AB0B74-05E7-4321-9635-D5C8C196B204}" dt="2024-10-09T15:24:03.860" v="89"/>
          <ac:spMkLst>
            <pc:docMk/>
            <pc:sldMk cId="0" sldId="268"/>
            <ac:spMk id="44" creationId="{F5F8A4F8-F32E-E2EA-834A-6D7F5F73C857}"/>
          </ac:spMkLst>
        </pc:spChg>
        <pc:spChg chg="add mod">
          <ac:chgData name="Rafael Werkema" userId="b39bc1ff-338a-4307-afa8-191e1d1a6edb" providerId="ADAL" clId="{31AB0B74-05E7-4321-9635-D5C8C196B204}" dt="2024-10-09T15:24:03.860" v="89"/>
          <ac:spMkLst>
            <pc:docMk/>
            <pc:sldMk cId="0" sldId="268"/>
            <ac:spMk id="45" creationId="{BB63F3C0-08A5-A353-5368-2648B6F22D90}"/>
          </ac:spMkLst>
        </pc:spChg>
        <pc:spChg chg="add mod">
          <ac:chgData name="Rafael Werkema" userId="b39bc1ff-338a-4307-afa8-191e1d1a6edb" providerId="ADAL" clId="{31AB0B74-05E7-4321-9635-D5C8C196B204}" dt="2024-10-09T15:24:03.860" v="89"/>
          <ac:spMkLst>
            <pc:docMk/>
            <pc:sldMk cId="0" sldId="268"/>
            <ac:spMk id="46" creationId="{EB31FA70-3027-07B9-27CF-AD382AFCB3FE}"/>
          </ac:spMkLst>
        </pc:spChg>
        <pc:spChg chg="add mod">
          <ac:chgData name="Rafael Werkema" userId="b39bc1ff-338a-4307-afa8-191e1d1a6edb" providerId="ADAL" clId="{31AB0B74-05E7-4321-9635-D5C8C196B204}" dt="2024-10-09T15:24:03.860" v="89"/>
          <ac:spMkLst>
            <pc:docMk/>
            <pc:sldMk cId="0" sldId="268"/>
            <ac:spMk id="47" creationId="{0C240FC7-7987-3585-47CD-B0F5E1C3A4CD}"/>
          </ac:spMkLst>
        </pc:spChg>
        <pc:spChg chg="add mod">
          <ac:chgData name="Rafael Werkema" userId="b39bc1ff-338a-4307-afa8-191e1d1a6edb" providerId="ADAL" clId="{31AB0B74-05E7-4321-9635-D5C8C196B204}" dt="2024-10-09T15:24:03.860" v="89"/>
          <ac:spMkLst>
            <pc:docMk/>
            <pc:sldMk cId="0" sldId="268"/>
            <ac:spMk id="48" creationId="{1F27371E-8AC8-E1FA-1D39-74480C8118A8}"/>
          </ac:spMkLst>
        </pc:spChg>
        <pc:spChg chg="add mod">
          <ac:chgData name="Rafael Werkema" userId="b39bc1ff-338a-4307-afa8-191e1d1a6edb" providerId="ADAL" clId="{31AB0B74-05E7-4321-9635-D5C8C196B204}" dt="2024-10-09T15:24:03.860" v="89"/>
          <ac:spMkLst>
            <pc:docMk/>
            <pc:sldMk cId="0" sldId="268"/>
            <ac:spMk id="49" creationId="{38680AF6-3FDC-62A7-216A-330A44996458}"/>
          </ac:spMkLst>
        </pc:spChg>
        <pc:spChg chg="add mod">
          <ac:chgData name="Rafael Werkema" userId="b39bc1ff-338a-4307-afa8-191e1d1a6edb" providerId="ADAL" clId="{31AB0B74-05E7-4321-9635-D5C8C196B204}" dt="2024-10-09T15:24:03.860" v="89"/>
          <ac:spMkLst>
            <pc:docMk/>
            <pc:sldMk cId="0" sldId="268"/>
            <ac:spMk id="50" creationId="{E13582F1-DAA2-F4AA-15B3-2456BD6F4E5A}"/>
          </ac:spMkLst>
        </pc:spChg>
        <pc:spChg chg="add mod">
          <ac:chgData name="Rafael Werkema" userId="b39bc1ff-338a-4307-afa8-191e1d1a6edb" providerId="ADAL" clId="{31AB0B74-05E7-4321-9635-D5C8C196B204}" dt="2024-10-09T15:24:03.860" v="89"/>
          <ac:spMkLst>
            <pc:docMk/>
            <pc:sldMk cId="0" sldId="268"/>
            <ac:spMk id="51" creationId="{25530E35-5115-C9FF-2AFB-026E7D1FC36F}"/>
          </ac:spMkLst>
        </pc:spChg>
        <pc:spChg chg="add mod">
          <ac:chgData name="Rafael Werkema" userId="b39bc1ff-338a-4307-afa8-191e1d1a6edb" providerId="ADAL" clId="{31AB0B74-05E7-4321-9635-D5C8C196B204}" dt="2024-10-09T15:24:03.860" v="89"/>
          <ac:spMkLst>
            <pc:docMk/>
            <pc:sldMk cId="0" sldId="268"/>
            <ac:spMk id="52" creationId="{FCF15B98-B9DC-E2D3-E330-40B94E63C8BC}"/>
          </ac:spMkLst>
        </pc:spChg>
        <pc:spChg chg="add mod">
          <ac:chgData name="Rafael Werkema" userId="b39bc1ff-338a-4307-afa8-191e1d1a6edb" providerId="ADAL" clId="{31AB0B74-05E7-4321-9635-D5C8C196B204}" dt="2024-10-09T15:24:03.860" v="89"/>
          <ac:spMkLst>
            <pc:docMk/>
            <pc:sldMk cId="0" sldId="268"/>
            <ac:spMk id="53" creationId="{99F58D80-6E01-798D-212A-7A67CC44009D}"/>
          </ac:spMkLst>
        </pc:spChg>
        <pc:spChg chg="add mod">
          <ac:chgData name="Rafael Werkema" userId="b39bc1ff-338a-4307-afa8-191e1d1a6edb" providerId="ADAL" clId="{31AB0B74-05E7-4321-9635-D5C8C196B204}" dt="2024-10-09T15:24:03.860" v="89"/>
          <ac:spMkLst>
            <pc:docMk/>
            <pc:sldMk cId="0" sldId="268"/>
            <ac:spMk id="54" creationId="{4CAE7989-FF8C-8430-C16D-5B07F44F917A}"/>
          </ac:spMkLst>
        </pc:spChg>
        <pc:spChg chg="add mod">
          <ac:chgData name="Rafael Werkema" userId="b39bc1ff-338a-4307-afa8-191e1d1a6edb" providerId="ADAL" clId="{31AB0B74-05E7-4321-9635-D5C8C196B204}" dt="2024-10-09T15:24:03.860" v="89"/>
          <ac:spMkLst>
            <pc:docMk/>
            <pc:sldMk cId="0" sldId="268"/>
            <ac:spMk id="55" creationId="{2B02EFD5-6964-5B55-3355-D67B437402F2}"/>
          </ac:spMkLst>
        </pc:spChg>
        <pc:spChg chg="add mod">
          <ac:chgData name="Rafael Werkema" userId="b39bc1ff-338a-4307-afa8-191e1d1a6edb" providerId="ADAL" clId="{31AB0B74-05E7-4321-9635-D5C8C196B204}" dt="2024-10-09T15:24:03.860" v="89"/>
          <ac:spMkLst>
            <pc:docMk/>
            <pc:sldMk cId="0" sldId="268"/>
            <ac:spMk id="56" creationId="{8531A8A8-CC0D-1C33-8FD7-11AC153218FB}"/>
          </ac:spMkLst>
        </pc:spChg>
        <pc:spChg chg="add mod">
          <ac:chgData name="Rafael Werkema" userId="b39bc1ff-338a-4307-afa8-191e1d1a6edb" providerId="ADAL" clId="{31AB0B74-05E7-4321-9635-D5C8C196B204}" dt="2024-10-09T15:24:03.860" v="89"/>
          <ac:spMkLst>
            <pc:docMk/>
            <pc:sldMk cId="0" sldId="268"/>
            <ac:spMk id="57" creationId="{594154FE-6977-20C7-CEFA-80F9678A1DD9}"/>
          </ac:spMkLst>
        </pc:spChg>
        <pc:spChg chg="add mod">
          <ac:chgData name="Rafael Werkema" userId="b39bc1ff-338a-4307-afa8-191e1d1a6edb" providerId="ADAL" clId="{31AB0B74-05E7-4321-9635-D5C8C196B204}" dt="2024-10-09T15:24:03.860" v="89"/>
          <ac:spMkLst>
            <pc:docMk/>
            <pc:sldMk cId="0" sldId="268"/>
            <ac:spMk id="58" creationId="{B55CDA1F-BC58-303A-050F-96E0843A8386}"/>
          </ac:spMkLst>
        </pc:spChg>
        <pc:spChg chg="add mod">
          <ac:chgData name="Rafael Werkema" userId="b39bc1ff-338a-4307-afa8-191e1d1a6edb" providerId="ADAL" clId="{31AB0B74-05E7-4321-9635-D5C8C196B204}" dt="2024-10-09T15:24:03.860" v="89"/>
          <ac:spMkLst>
            <pc:docMk/>
            <pc:sldMk cId="0" sldId="268"/>
            <ac:spMk id="59" creationId="{DA4CF8E7-E1CD-21CA-F0D1-A957EF419B9F}"/>
          </ac:spMkLst>
        </pc:spChg>
        <pc:spChg chg="add mod">
          <ac:chgData name="Rafael Werkema" userId="b39bc1ff-338a-4307-afa8-191e1d1a6edb" providerId="ADAL" clId="{31AB0B74-05E7-4321-9635-D5C8C196B204}" dt="2024-10-09T15:24:03.860" v="89"/>
          <ac:spMkLst>
            <pc:docMk/>
            <pc:sldMk cId="0" sldId="268"/>
            <ac:spMk id="60" creationId="{972BF975-1C7A-2292-D64D-5FCAED96053C}"/>
          </ac:spMkLst>
        </pc:spChg>
        <pc:spChg chg="add mod">
          <ac:chgData name="Rafael Werkema" userId="b39bc1ff-338a-4307-afa8-191e1d1a6edb" providerId="ADAL" clId="{31AB0B74-05E7-4321-9635-D5C8C196B204}" dt="2024-10-09T15:24:03.860" v="89"/>
          <ac:spMkLst>
            <pc:docMk/>
            <pc:sldMk cId="0" sldId="268"/>
            <ac:spMk id="61" creationId="{CC41CCFD-A0EA-8640-34F1-738B9E2EBEE4}"/>
          </ac:spMkLst>
        </pc:spChg>
        <pc:spChg chg="add mod">
          <ac:chgData name="Rafael Werkema" userId="b39bc1ff-338a-4307-afa8-191e1d1a6edb" providerId="ADAL" clId="{31AB0B74-05E7-4321-9635-D5C8C196B204}" dt="2024-10-09T15:24:03.860" v="89"/>
          <ac:spMkLst>
            <pc:docMk/>
            <pc:sldMk cId="0" sldId="268"/>
            <ac:spMk id="62" creationId="{4C8B82BA-AFD9-D840-87A5-99D7574F0F84}"/>
          </ac:spMkLst>
        </pc:spChg>
        <pc:spChg chg="add mod">
          <ac:chgData name="Rafael Werkema" userId="b39bc1ff-338a-4307-afa8-191e1d1a6edb" providerId="ADAL" clId="{31AB0B74-05E7-4321-9635-D5C8C196B204}" dt="2024-10-09T15:24:03.860" v="89"/>
          <ac:spMkLst>
            <pc:docMk/>
            <pc:sldMk cId="0" sldId="268"/>
            <ac:spMk id="63" creationId="{64C602DC-B351-F366-2A40-B22C6E3935EE}"/>
          </ac:spMkLst>
        </pc:spChg>
        <pc:spChg chg="add mod">
          <ac:chgData name="Rafael Werkema" userId="b39bc1ff-338a-4307-afa8-191e1d1a6edb" providerId="ADAL" clId="{31AB0B74-05E7-4321-9635-D5C8C196B204}" dt="2024-10-09T15:24:03.860" v="89"/>
          <ac:spMkLst>
            <pc:docMk/>
            <pc:sldMk cId="0" sldId="268"/>
            <ac:spMk id="64" creationId="{B54EDDF4-E79A-58E5-5397-17747FA00EF1}"/>
          </ac:spMkLst>
        </pc:spChg>
        <pc:spChg chg="add mod">
          <ac:chgData name="Rafael Werkema" userId="b39bc1ff-338a-4307-afa8-191e1d1a6edb" providerId="ADAL" clId="{31AB0B74-05E7-4321-9635-D5C8C196B204}" dt="2024-10-09T15:24:03.860" v="89"/>
          <ac:spMkLst>
            <pc:docMk/>
            <pc:sldMk cId="0" sldId="268"/>
            <ac:spMk id="65" creationId="{C538F5E8-8A08-91A5-0C79-FD67363B8058}"/>
          </ac:spMkLst>
        </pc:spChg>
        <pc:spChg chg="add del mod">
          <ac:chgData name="Rafael Werkema" userId="b39bc1ff-338a-4307-afa8-191e1d1a6edb" providerId="ADAL" clId="{31AB0B74-05E7-4321-9635-D5C8C196B204}" dt="2024-10-09T15:31:48.170" v="213" actId="478"/>
          <ac:spMkLst>
            <pc:docMk/>
            <pc:sldMk cId="0" sldId="268"/>
            <ac:spMk id="66" creationId="{579649D6-8CCF-F751-EBE2-7587FC4660B8}"/>
          </ac:spMkLst>
        </pc:spChg>
        <pc:spChg chg="add del mod">
          <ac:chgData name="Rafael Werkema" userId="b39bc1ff-338a-4307-afa8-191e1d1a6edb" providerId="ADAL" clId="{31AB0B74-05E7-4321-9635-D5C8C196B204}" dt="2024-10-09T15:31:44.891" v="212" actId="478"/>
          <ac:spMkLst>
            <pc:docMk/>
            <pc:sldMk cId="0" sldId="268"/>
            <ac:spMk id="67" creationId="{51EFC851-DD89-9E90-8795-2FF4C1E961ED}"/>
          </ac:spMkLst>
        </pc:spChg>
      </pc:sldChg>
      <pc:sldChg chg="addSp delSp modSp setBg">
        <pc:chgData name="Rafael Werkema" userId="b39bc1ff-338a-4307-afa8-191e1d1a6edb" providerId="ADAL" clId="{31AB0B74-05E7-4321-9635-D5C8C196B204}" dt="2024-10-09T15:31:55.734" v="214" actId="478"/>
        <pc:sldMkLst>
          <pc:docMk/>
          <pc:sldMk cId="0" sldId="269"/>
        </pc:sldMkLst>
        <pc:spChg chg="add del mod">
          <ac:chgData name="Rafael Werkema" userId="b39bc1ff-338a-4307-afa8-191e1d1a6edb" providerId="ADAL" clId="{31AB0B74-05E7-4321-9635-D5C8C196B204}" dt="2024-10-09T15:31:55.734" v="214" actId="478"/>
          <ac:spMkLst>
            <pc:docMk/>
            <pc:sldMk cId="0" sldId="269"/>
            <ac:spMk id="2" creationId="{119C2A3B-414D-89B7-C580-9F73287728CE}"/>
          </ac:spMkLst>
        </pc:spChg>
        <pc:spChg chg="add del mod">
          <ac:chgData name="Rafael Werkema" userId="b39bc1ff-338a-4307-afa8-191e1d1a6edb" providerId="ADAL" clId="{31AB0B74-05E7-4321-9635-D5C8C196B204}" dt="2024-10-09T15:31:55.734" v="214" actId="478"/>
          <ac:spMkLst>
            <pc:docMk/>
            <pc:sldMk cId="0" sldId="269"/>
            <ac:spMk id="3" creationId="{19318542-CF1D-2A92-1EA1-B26DBDA3F120}"/>
          </ac:spMkLst>
        </pc:spChg>
        <pc:spChg chg="add del mod">
          <ac:chgData name="Rafael Werkema" userId="b39bc1ff-338a-4307-afa8-191e1d1a6edb" providerId="ADAL" clId="{31AB0B74-05E7-4321-9635-D5C8C196B204}" dt="2024-10-09T15:31:55.734" v="214" actId="478"/>
          <ac:spMkLst>
            <pc:docMk/>
            <pc:sldMk cId="0" sldId="269"/>
            <ac:spMk id="4" creationId="{A7918546-BF49-8247-A4D6-D959CA8F4FDE}"/>
          </ac:spMkLst>
        </pc:spChg>
        <pc:spChg chg="add del mod">
          <ac:chgData name="Rafael Werkema" userId="b39bc1ff-338a-4307-afa8-191e1d1a6edb" providerId="ADAL" clId="{31AB0B74-05E7-4321-9635-D5C8C196B204}" dt="2024-10-09T15:31:55.734" v="214" actId="478"/>
          <ac:spMkLst>
            <pc:docMk/>
            <pc:sldMk cId="0" sldId="269"/>
            <ac:spMk id="5" creationId="{4B4BF526-D005-1AC4-7C72-85F683AA27D9}"/>
          </ac:spMkLst>
        </pc:spChg>
        <pc:spChg chg="del">
          <ac:chgData name="Rafael Werkema" userId="b39bc1ff-338a-4307-afa8-191e1d1a6edb" providerId="ADAL" clId="{31AB0B74-05E7-4321-9635-D5C8C196B204}" dt="2024-10-09T15:24:07.715" v="90" actId="478"/>
          <ac:spMkLst>
            <pc:docMk/>
            <pc:sldMk cId="0" sldId="269"/>
            <ac:spMk id="6" creationId="{23C2C52F-5E7E-ACAB-2C68-AC2B458C3C8C}"/>
          </ac:spMkLst>
        </pc:spChg>
        <pc:spChg chg="del">
          <ac:chgData name="Rafael Werkema" userId="b39bc1ff-338a-4307-afa8-191e1d1a6edb" providerId="ADAL" clId="{31AB0B74-05E7-4321-9635-D5C8C196B204}" dt="2024-10-09T15:24:07.715" v="90" actId="478"/>
          <ac:spMkLst>
            <pc:docMk/>
            <pc:sldMk cId="0" sldId="269"/>
            <ac:spMk id="7" creationId="{559B3432-2818-88FA-2971-C6B9F21DC3DE}"/>
          </ac:spMkLst>
        </pc:spChg>
        <pc:spChg chg="del">
          <ac:chgData name="Rafael Werkema" userId="b39bc1ff-338a-4307-afa8-191e1d1a6edb" providerId="ADAL" clId="{31AB0B74-05E7-4321-9635-D5C8C196B204}" dt="2024-10-09T15:24:07.715" v="90" actId="478"/>
          <ac:spMkLst>
            <pc:docMk/>
            <pc:sldMk cId="0" sldId="269"/>
            <ac:spMk id="8" creationId="{F372C0C1-A5A0-DE31-BA6F-2956B58A798B}"/>
          </ac:spMkLst>
        </pc:spChg>
        <pc:spChg chg="del">
          <ac:chgData name="Rafael Werkema" userId="b39bc1ff-338a-4307-afa8-191e1d1a6edb" providerId="ADAL" clId="{31AB0B74-05E7-4321-9635-D5C8C196B204}" dt="2024-10-09T15:24:07.715" v="90" actId="478"/>
          <ac:spMkLst>
            <pc:docMk/>
            <pc:sldMk cId="0" sldId="269"/>
            <ac:spMk id="9" creationId="{AA62C23E-7363-E34B-50D8-3A00F96B4F1A}"/>
          </ac:spMkLst>
        </pc:spChg>
        <pc:spChg chg="del">
          <ac:chgData name="Rafael Werkema" userId="b39bc1ff-338a-4307-afa8-191e1d1a6edb" providerId="ADAL" clId="{31AB0B74-05E7-4321-9635-D5C8C196B204}" dt="2024-10-09T15:24:07.715" v="90" actId="478"/>
          <ac:spMkLst>
            <pc:docMk/>
            <pc:sldMk cId="0" sldId="269"/>
            <ac:spMk id="10" creationId="{6656B4D5-EF73-63FE-3BC4-2332101E6025}"/>
          </ac:spMkLst>
        </pc:spChg>
        <pc:spChg chg="del">
          <ac:chgData name="Rafael Werkema" userId="b39bc1ff-338a-4307-afa8-191e1d1a6edb" providerId="ADAL" clId="{31AB0B74-05E7-4321-9635-D5C8C196B204}" dt="2024-10-09T15:24:07.715" v="90" actId="478"/>
          <ac:spMkLst>
            <pc:docMk/>
            <pc:sldMk cId="0" sldId="269"/>
            <ac:spMk id="11" creationId="{56E0B226-83EB-D8E0-D464-CAD8B1EBC7B4}"/>
          </ac:spMkLst>
        </pc:spChg>
        <pc:spChg chg="del">
          <ac:chgData name="Rafael Werkema" userId="b39bc1ff-338a-4307-afa8-191e1d1a6edb" providerId="ADAL" clId="{31AB0B74-05E7-4321-9635-D5C8C196B204}" dt="2024-10-09T15:24:07.715" v="90" actId="478"/>
          <ac:spMkLst>
            <pc:docMk/>
            <pc:sldMk cId="0" sldId="269"/>
            <ac:spMk id="12" creationId="{D05DB7F1-5EB7-5E4D-4776-B682B13DDE45}"/>
          </ac:spMkLst>
        </pc:spChg>
        <pc:spChg chg="del">
          <ac:chgData name="Rafael Werkema" userId="b39bc1ff-338a-4307-afa8-191e1d1a6edb" providerId="ADAL" clId="{31AB0B74-05E7-4321-9635-D5C8C196B204}" dt="2024-10-09T15:24:07.715" v="90" actId="478"/>
          <ac:spMkLst>
            <pc:docMk/>
            <pc:sldMk cId="0" sldId="269"/>
            <ac:spMk id="13" creationId="{7818BE73-3B28-9B0F-1799-1B590EEFA7B4}"/>
          </ac:spMkLst>
        </pc:spChg>
        <pc:spChg chg="del">
          <ac:chgData name="Rafael Werkema" userId="b39bc1ff-338a-4307-afa8-191e1d1a6edb" providerId="ADAL" clId="{31AB0B74-05E7-4321-9635-D5C8C196B204}" dt="2024-10-09T15:24:07.715" v="90" actId="478"/>
          <ac:spMkLst>
            <pc:docMk/>
            <pc:sldMk cId="0" sldId="269"/>
            <ac:spMk id="14" creationId="{9B8A8ADC-CECD-BA7D-BED3-79929594DD03}"/>
          </ac:spMkLst>
        </pc:spChg>
        <pc:spChg chg="del">
          <ac:chgData name="Rafael Werkema" userId="b39bc1ff-338a-4307-afa8-191e1d1a6edb" providerId="ADAL" clId="{31AB0B74-05E7-4321-9635-D5C8C196B204}" dt="2024-10-09T15:24:07.715" v="90" actId="478"/>
          <ac:spMkLst>
            <pc:docMk/>
            <pc:sldMk cId="0" sldId="269"/>
            <ac:spMk id="15" creationId="{1F2695B4-7FB6-D583-9CC6-36EDC1D4B6FE}"/>
          </ac:spMkLst>
        </pc:spChg>
        <pc:spChg chg="del">
          <ac:chgData name="Rafael Werkema" userId="b39bc1ff-338a-4307-afa8-191e1d1a6edb" providerId="ADAL" clId="{31AB0B74-05E7-4321-9635-D5C8C196B204}" dt="2024-10-09T15:24:07.715" v="90" actId="478"/>
          <ac:spMkLst>
            <pc:docMk/>
            <pc:sldMk cId="0" sldId="269"/>
            <ac:spMk id="16" creationId="{A6F245E7-B70A-1FF7-745D-D74A5F420449}"/>
          </ac:spMkLst>
        </pc:spChg>
        <pc:spChg chg="del">
          <ac:chgData name="Rafael Werkema" userId="b39bc1ff-338a-4307-afa8-191e1d1a6edb" providerId="ADAL" clId="{31AB0B74-05E7-4321-9635-D5C8C196B204}" dt="2024-10-09T15:24:07.715" v="90" actId="478"/>
          <ac:spMkLst>
            <pc:docMk/>
            <pc:sldMk cId="0" sldId="269"/>
            <ac:spMk id="17" creationId="{2D9A0FE5-CF97-B8D2-3BE5-67977CD52D35}"/>
          </ac:spMkLst>
        </pc:spChg>
        <pc:spChg chg="del">
          <ac:chgData name="Rafael Werkema" userId="b39bc1ff-338a-4307-afa8-191e1d1a6edb" providerId="ADAL" clId="{31AB0B74-05E7-4321-9635-D5C8C196B204}" dt="2024-10-09T15:24:07.715" v="90" actId="478"/>
          <ac:spMkLst>
            <pc:docMk/>
            <pc:sldMk cId="0" sldId="269"/>
            <ac:spMk id="18" creationId="{03A930C4-74CD-068C-DD30-766DC1807563}"/>
          </ac:spMkLst>
        </pc:spChg>
        <pc:spChg chg="del">
          <ac:chgData name="Rafael Werkema" userId="b39bc1ff-338a-4307-afa8-191e1d1a6edb" providerId="ADAL" clId="{31AB0B74-05E7-4321-9635-D5C8C196B204}" dt="2024-10-09T15:24:07.715" v="90" actId="478"/>
          <ac:spMkLst>
            <pc:docMk/>
            <pc:sldMk cId="0" sldId="269"/>
            <ac:spMk id="19" creationId="{ECFD14B2-A8D1-C530-B64E-85CB18B0B409}"/>
          </ac:spMkLst>
        </pc:spChg>
        <pc:spChg chg="del">
          <ac:chgData name="Rafael Werkema" userId="b39bc1ff-338a-4307-afa8-191e1d1a6edb" providerId="ADAL" clId="{31AB0B74-05E7-4321-9635-D5C8C196B204}" dt="2024-10-09T15:24:07.715" v="90" actId="478"/>
          <ac:spMkLst>
            <pc:docMk/>
            <pc:sldMk cId="0" sldId="269"/>
            <ac:spMk id="20" creationId="{FDC6AF6A-6584-2A5E-C10A-5143E470E7CC}"/>
          </ac:spMkLst>
        </pc:spChg>
        <pc:spChg chg="del">
          <ac:chgData name="Rafael Werkema" userId="b39bc1ff-338a-4307-afa8-191e1d1a6edb" providerId="ADAL" clId="{31AB0B74-05E7-4321-9635-D5C8C196B204}" dt="2024-10-09T15:24:07.715" v="90" actId="478"/>
          <ac:spMkLst>
            <pc:docMk/>
            <pc:sldMk cId="0" sldId="269"/>
            <ac:spMk id="21" creationId="{3CAFD46D-4798-0D53-4198-3C26F82F5766}"/>
          </ac:spMkLst>
        </pc:spChg>
        <pc:spChg chg="del">
          <ac:chgData name="Rafael Werkema" userId="b39bc1ff-338a-4307-afa8-191e1d1a6edb" providerId="ADAL" clId="{31AB0B74-05E7-4321-9635-D5C8C196B204}" dt="2024-10-09T15:24:07.715" v="90" actId="478"/>
          <ac:spMkLst>
            <pc:docMk/>
            <pc:sldMk cId="0" sldId="269"/>
            <ac:spMk id="22" creationId="{7FB7A057-D8FA-BB65-4175-AEAFB63F3BEA}"/>
          </ac:spMkLst>
        </pc:spChg>
        <pc:spChg chg="del">
          <ac:chgData name="Rafael Werkema" userId="b39bc1ff-338a-4307-afa8-191e1d1a6edb" providerId="ADAL" clId="{31AB0B74-05E7-4321-9635-D5C8C196B204}" dt="2024-10-09T15:24:07.715" v="90" actId="478"/>
          <ac:spMkLst>
            <pc:docMk/>
            <pc:sldMk cId="0" sldId="269"/>
            <ac:spMk id="23" creationId="{54BFEEEE-C1BD-613E-DD43-3A399B6E1A33}"/>
          </ac:spMkLst>
        </pc:spChg>
        <pc:spChg chg="del">
          <ac:chgData name="Rafael Werkema" userId="b39bc1ff-338a-4307-afa8-191e1d1a6edb" providerId="ADAL" clId="{31AB0B74-05E7-4321-9635-D5C8C196B204}" dt="2024-10-09T15:24:07.715" v="90" actId="478"/>
          <ac:spMkLst>
            <pc:docMk/>
            <pc:sldMk cId="0" sldId="269"/>
            <ac:spMk id="24" creationId="{CDFE38AE-ED7C-3FF5-D1B1-D88E71A9CD00}"/>
          </ac:spMkLst>
        </pc:spChg>
        <pc:spChg chg="del">
          <ac:chgData name="Rafael Werkema" userId="b39bc1ff-338a-4307-afa8-191e1d1a6edb" providerId="ADAL" clId="{31AB0B74-05E7-4321-9635-D5C8C196B204}" dt="2024-10-09T15:24:07.715" v="90" actId="478"/>
          <ac:spMkLst>
            <pc:docMk/>
            <pc:sldMk cId="0" sldId="269"/>
            <ac:spMk id="25" creationId="{CCD96E0E-F75C-E298-8860-50D6D9829B79}"/>
          </ac:spMkLst>
        </pc:spChg>
        <pc:spChg chg="del">
          <ac:chgData name="Rafael Werkema" userId="b39bc1ff-338a-4307-afa8-191e1d1a6edb" providerId="ADAL" clId="{31AB0B74-05E7-4321-9635-D5C8C196B204}" dt="2024-10-09T15:24:07.715" v="90" actId="478"/>
          <ac:spMkLst>
            <pc:docMk/>
            <pc:sldMk cId="0" sldId="269"/>
            <ac:spMk id="26" creationId="{F88FB770-16F7-C489-F87A-7A98FFC8BF34}"/>
          </ac:spMkLst>
        </pc:spChg>
        <pc:spChg chg="del">
          <ac:chgData name="Rafael Werkema" userId="b39bc1ff-338a-4307-afa8-191e1d1a6edb" providerId="ADAL" clId="{31AB0B74-05E7-4321-9635-D5C8C196B204}" dt="2024-10-09T15:24:07.715" v="90" actId="478"/>
          <ac:spMkLst>
            <pc:docMk/>
            <pc:sldMk cId="0" sldId="269"/>
            <ac:spMk id="27" creationId="{8C52CE96-ED87-2763-678C-2C103560FB5F}"/>
          </ac:spMkLst>
        </pc:spChg>
        <pc:spChg chg="del">
          <ac:chgData name="Rafael Werkema" userId="b39bc1ff-338a-4307-afa8-191e1d1a6edb" providerId="ADAL" clId="{31AB0B74-05E7-4321-9635-D5C8C196B204}" dt="2024-10-09T15:24:07.715" v="90" actId="478"/>
          <ac:spMkLst>
            <pc:docMk/>
            <pc:sldMk cId="0" sldId="269"/>
            <ac:spMk id="28" creationId="{100D33B9-F1BA-51EE-358A-B92ACC1EB3A7}"/>
          </ac:spMkLst>
        </pc:spChg>
        <pc:spChg chg="del">
          <ac:chgData name="Rafael Werkema" userId="b39bc1ff-338a-4307-afa8-191e1d1a6edb" providerId="ADAL" clId="{31AB0B74-05E7-4321-9635-D5C8C196B204}" dt="2024-10-09T15:24:07.715" v="90" actId="478"/>
          <ac:spMkLst>
            <pc:docMk/>
            <pc:sldMk cId="0" sldId="269"/>
            <ac:spMk id="29" creationId="{4A807F08-4F21-E274-C470-6953502CBDC1}"/>
          </ac:spMkLst>
        </pc:spChg>
        <pc:spChg chg="del">
          <ac:chgData name="Rafael Werkema" userId="b39bc1ff-338a-4307-afa8-191e1d1a6edb" providerId="ADAL" clId="{31AB0B74-05E7-4321-9635-D5C8C196B204}" dt="2024-10-09T15:24:07.715" v="90" actId="478"/>
          <ac:spMkLst>
            <pc:docMk/>
            <pc:sldMk cId="0" sldId="269"/>
            <ac:spMk id="30" creationId="{5B1991EB-3C09-5A1D-0647-30380830BA11}"/>
          </ac:spMkLst>
        </pc:spChg>
        <pc:spChg chg="del">
          <ac:chgData name="Rafael Werkema" userId="b39bc1ff-338a-4307-afa8-191e1d1a6edb" providerId="ADAL" clId="{31AB0B74-05E7-4321-9635-D5C8C196B204}" dt="2024-10-09T15:24:07.715" v="90" actId="478"/>
          <ac:spMkLst>
            <pc:docMk/>
            <pc:sldMk cId="0" sldId="269"/>
            <ac:spMk id="31" creationId="{8972C426-AE7D-120C-E993-0101DA67B96E}"/>
          </ac:spMkLst>
        </pc:spChg>
        <pc:spChg chg="del">
          <ac:chgData name="Rafael Werkema" userId="b39bc1ff-338a-4307-afa8-191e1d1a6edb" providerId="ADAL" clId="{31AB0B74-05E7-4321-9635-D5C8C196B204}" dt="2024-10-09T15:24:07.715" v="90" actId="478"/>
          <ac:spMkLst>
            <pc:docMk/>
            <pc:sldMk cId="0" sldId="269"/>
            <ac:spMk id="32" creationId="{8DBCC8B2-AFFD-7B3B-44C8-08C68EB245E0}"/>
          </ac:spMkLst>
        </pc:spChg>
        <pc:spChg chg="del">
          <ac:chgData name="Rafael Werkema" userId="b39bc1ff-338a-4307-afa8-191e1d1a6edb" providerId="ADAL" clId="{31AB0B74-05E7-4321-9635-D5C8C196B204}" dt="2024-10-09T15:24:07.715" v="90" actId="478"/>
          <ac:spMkLst>
            <pc:docMk/>
            <pc:sldMk cId="0" sldId="269"/>
            <ac:spMk id="33" creationId="{6B120C42-751E-8D3D-2C3C-ED13AD00718D}"/>
          </ac:spMkLst>
        </pc:spChg>
        <pc:spChg chg="del">
          <ac:chgData name="Rafael Werkema" userId="b39bc1ff-338a-4307-afa8-191e1d1a6edb" providerId="ADAL" clId="{31AB0B74-05E7-4321-9635-D5C8C196B204}" dt="2024-10-09T15:24:07.715" v="90" actId="478"/>
          <ac:spMkLst>
            <pc:docMk/>
            <pc:sldMk cId="0" sldId="269"/>
            <ac:spMk id="34" creationId="{46970381-EA28-69BA-AFB0-5DE4368444D4}"/>
          </ac:spMkLst>
        </pc:spChg>
        <pc:spChg chg="del">
          <ac:chgData name="Rafael Werkema" userId="b39bc1ff-338a-4307-afa8-191e1d1a6edb" providerId="ADAL" clId="{31AB0B74-05E7-4321-9635-D5C8C196B204}" dt="2024-10-09T15:24:07.715" v="90" actId="478"/>
          <ac:spMkLst>
            <pc:docMk/>
            <pc:sldMk cId="0" sldId="269"/>
            <ac:spMk id="35" creationId="{BD29BB2E-84AD-89DE-2627-9ABB33CD18FB}"/>
          </ac:spMkLst>
        </pc:spChg>
        <pc:spChg chg="add del mod">
          <ac:chgData name="Rafael Werkema" userId="b39bc1ff-338a-4307-afa8-191e1d1a6edb" providerId="ADAL" clId="{31AB0B74-05E7-4321-9635-D5C8C196B204}" dt="2024-10-09T15:31:55.734" v="214" actId="478"/>
          <ac:spMkLst>
            <pc:docMk/>
            <pc:sldMk cId="0" sldId="269"/>
            <ac:spMk id="36" creationId="{1FE1B32C-0CFD-BDAD-40EA-370B177B6EA4}"/>
          </ac:spMkLst>
        </pc:spChg>
        <pc:spChg chg="add mod">
          <ac:chgData name="Rafael Werkema" userId="b39bc1ff-338a-4307-afa8-191e1d1a6edb" providerId="ADAL" clId="{31AB0B74-05E7-4321-9635-D5C8C196B204}" dt="2024-10-09T15:24:08.179" v="91"/>
          <ac:spMkLst>
            <pc:docMk/>
            <pc:sldMk cId="0" sldId="269"/>
            <ac:spMk id="37" creationId="{DF209B46-B7C2-CBE3-A769-AB86C4EE40C1}"/>
          </ac:spMkLst>
        </pc:spChg>
        <pc:spChg chg="add mod">
          <ac:chgData name="Rafael Werkema" userId="b39bc1ff-338a-4307-afa8-191e1d1a6edb" providerId="ADAL" clId="{31AB0B74-05E7-4321-9635-D5C8C196B204}" dt="2024-10-09T15:24:08.179" v="91"/>
          <ac:spMkLst>
            <pc:docMk/>
            <pc:sldMk cId="0" sldId="269"/>
            <ac:spMk id="38" creationId="{B904F777-54D7-C1AE-7CDB-3BFD22176E4C}"/>
          </ac:spMkLst>
        </pc:spChg>
        <pc:spChg chg="add mod">
          <ac:chgData name="Rafael Werkema" userId="b39bc1ff-338a-4307-afa8-191e1d1a6edb" providerId="ADAL" clId="{31AB0B74-05E7-4321-9635-D5C8C196B204}" dt="2024-10-09T15:24:08.179" v="91"/>
          <ac:spMkLst>
            <pc:docMk/>
            <pc:sldMk cId="0" sldId="269"/>
            <ac:spMk id="39" creationId="{6646893F-FB0B-FFD4-B657-7DB9FEF81AE3}"/>
          </ac:spMkLst>
        </pc:spChg>
        <pc:spChg chg="add mod">
          <ac:chgData name="Rafael Werkema" userId="b39bc1ff-338a-4307-afa8-191e1d1a6edb" providerId="ADAL" clId="{31AB0B74-05E7-4321-9635-D5C8C196B204}" dt="2024-10-09T15:24:08.179" v="91"/>
          <ac:spMkLst>
            <pc:docMk/>
            <pc:sldMk cId="0" sldId="269"/>
            <ac:spMk id="40" creationId="{2A9265F6-48CF-9F29-BAAA-AC2128B29B5A}"/>
          </ac:spMkLst>
        </pc:spChg>
        <pc:spChg chg="add mod">
          <ac:chgData name="Rafael Werkema" userId="b39bc1ff-338a-4307-afa8-191e1d1a6edb" providerId="ADAL" clId="{31AB0B74-05E7-4321-9635-D5C8C196B204}" dt="2024-10-09T15:24:08.179" v="91"/>
          <ac:spMkLst>
            <pc:docMk/>
            <pc:sldMk cId="0" sldId="269"/>
            <ac:spMk id="41" creationId="{CEDD2DAC-FE3A-90F2-73B1-69447A3541F0}"/>
          </ac:spMkLst>
        </pc:spChg>
        <pc:spChg chg="add mod">
          <ac:chgData name="Rafael Werkema" userId="b39bc1ff-338a-4307-afa8-191e1d1a6edb" providerId="ADAL" clId="{31AB0B74-05E7-4321-9635-D5C8C196B204}" dt="2024-10-09T15:24:08.179" v="91"/>
          <ac:spMkLst>
            <pc:docMk/>
            <pc:sldMk cId="0" sldId="269"/>
            <ac:spMk id="42" creationId="{C94D6167-6AB1-A0A7-1F2B-3CB970EA4897}"/>
          </ac:spMkLst>
        </pc:spChg>
        <pc:spChg chg="add mod">
          <ac:chgData name="Rafael Werkema" userId="b39bc1ff-338a-4307-afa8-191e1d1a6edb" providerId="ADAL" clId="{31AB0B74-05E7-4321-9635-D5C8C196B204}" dt="2024-10-09T15:24:08.179" v="91"/>
          <ac:spMkLst>
            <pc:docMk/>
            <pc:sldMk cId="0" sldId="269"/>
            <ac:spMk id="43" creationId="{E2951E82-9304-B095-D900-43F200C506FB}"/>
          </ac:spMkLst>
        </pc:spChg>
        <pc:spChg chg="add mod">
          <ac:chgData name="Rafael Werkema" userId="b39bc1ff-338a-4307-afa8-191e1d1a6edb" providerId="ADAL" clId="{31AB0B74-05E7-4321-9635-D5C8C196B204}" dt="2024-10-09T15:24:08.179" v="91"/>
          <ac:spMkLst>
            <pc:docMk/>
            <pc:sldMk cId="0" sldId="269"/>
            <ac:spMk id="44" creationId="{06287C49-0438-49F4-CC21-2F698DD526B1}"/>
          </ac:spMkLst>
        </pc:spChg>
        <pc:spChg chg="add mod">
          <ac:chgData name="Rafael Werkema" userId="b39bc1ff-338a-4307-afa8-191e1d1a6edb" providerId="ADAL" clId="{31AB0B74-05E7-4321-9635-D5C8C196B204}" dt="2024-10-09T15:24:08.179" v="91"/>
          <ac:spMkLst>
            <pc:docMk/>
            <pc:sldMk cId="0" sldId="269"/>
            <ac:spMk id="45" creationId="{17931871-3524-CEAA-9713-EF14F471085E}"/>
          </ac:spMkLst>
        </pc:spChg>
        <pc:spChg chg="add mod">
          <ac:chgData name="Rafael Werkema" userId="b39bc1ff-338a-4307-afa8-191e1d1a6edb" providerId="ADAL" clId="{31AB0B74-05E7-4321-9635-D5C8C196B204}" dt="2024-10-09T15:24:08.179" v="91"/>
          <ac:spMkLst>
            <pc:docMk/>
            <pc:sldMk cId="0" sldId="269"/>
            <ac:spMk id="46" creationId="{EFE72E84-53C4-C3AE-CC2D-740587A537EC}"/>
          </ac:spMkLst>
        </pc:spChg>
        <pc:spChg chg="add mod">
          <ac:chgData name="Rafael Werkema" userId="b39bc1ff-338a-4307-afa8-191e1d1a6edb" providerId="ADAL" clId="{31AB0B74-05E7-4321-9635-D5C8C196B204}" dt="2024-10-09T15:24:08.179" v="91"/>
          <ac:spMkLst>
            <pc:docMk/>
            <pc:sldMk cId="0" sldId="269"/>
            <ac:spMk id="47" creationId="{9B7525A8-F1F0-D34B-E003-74C2A428891E}"/>
          </ac:spMkLst>
        </pc:spChg>
        <pc:spChg chg="add mod">
          <ac:chgData name="Rafael Werkema" userId="b39bc1ff-338a-4307-afa8-191e1d1a6edb" providerId="ADAL" clId="{31AB0B74-05E7-4321-9635-D5C8C196B204}" dt="2024-10-09T15:24:08.179" v="91"/>
          <ac:spMkLst>
            <pc:docMk/>
            <pc:sldMk cId="0" sldId="269"/>
            <ac:spMk id="48" creationId="{32C3D90D-6723-84DC-A477-22368DA23895}"/>
          </ac:spMkLst>
        </pc:spChg>
        <pc:spChg chg="add mod">
          <ac:chgData name="Rafael Werkema" userId="b39bc1ff-338a-4307-afa8-191e1d1a6edb" providerId="ADAL" clId="{31AB0B74-05E7-4321-9635-D5C8C196B204}" dt="2024-10-09T15:24:08.179" v="91"/>
          <ac:spMkLst>
            <pc:docMk/>
            <pc:sldMk cId="0" sldId="269"/>
            <ac:spMk id="49" creationId="{E19AC18F-85AC-BE35-C8EF-195CD7D2DE9B}"/>
          </ac:spMkLst>
        </pc:spChg>
        <pc:spChg chg="add mod">
          <ac:chgData name="Rafael Werkema" userId="b39bc1ff-338a-4307-afa8-191e1d1a6edb" providerId="ADAL" clId="{31AB0B74-05E7-4321-9635-D5C8C196B204}" dt="2024-10-09T15:24:08.179" v="91"/>
          <ac:spMkLst>
            <pc:docMk/>
            <pc:sldMk cId="0" sldId="269"/>
            <ac:spMk id="50" creationId="{F25CC069-248B-25C5-9C26-E22B836EF893}"/>
          </ac:spMkLst>
        </pc:spChg>
        <pc:spChg chg="add mod">
          <ac:chgData name="Rafael Werkema" userId="b39bc1ff-338a-4307-afa8-191e1d1a6edb" providerId="ADAL" clId="{31AB0B74-05E7-4321-9635-D5C8C196B204}" dt="2024-10-09T15:24:08.179" v="91"/>
          <ac:spMkLst>
            <pc:docMk/>
            <pc:sldMk cId="0" sldId="269"/>
            <ac:spMk id="51" creationId="{40C135DE-F269-FADC-4415-185C7F0EAC75}"/>
          </ac:spMkLst>
        </pc:spChg>
        <pc:spChg chg="add mod">
          <ac:chgData name="Rafael Werkema" userId="b39bc1ff-338a-4307-afa8-191e1d1a6edb" providerId="ADAL" clId="{31AB0B74-05E7-4321-9635-D5C8C196B204}" dt="2024-10-09T15:24:08.179" v="91"/>
          <ac:spMkLst>
            <pc:docMk/>
            <pc:sldMk cId="0" sldId="269"/>
            <ac:spMk id="52" creationId="{761E192D-6076-DCA1-3B66-4077B1FB207D}"/>
          </ac:spMkLst>
        </pc:spChg>
        <pc:spChg chg="add mod">
          <ac:chgData name="Rafael Werkema" userId="b39bc1ff-338a-4307-afa8-191e1d1a6edb" providerId="ADAL" clId="{31AB0B74-05E7-4321-9635-D5C8C196B204}" dt="2024-10-09T15:24:08.179" v="91"/>
          <ac:spMkLst>
            <pc:docMk/>
            <pc:sldMk cId="0" sldId="269"/>
            <ac:spMk id="53" creationId="{983194E9-C3A6-D04C-6F04-15EB1D278470}"/>
          </ac:spMkLst>
        </pc:spChg>
        <pc:spChg chg="add mod">
          <ac:chgData name="Rafael Werkema" userId="b39bc1ff-338a-4307-afa8-191e1d1a6edb" providerId="ADAL" clId="{31AB0B74-05E7-4321-9635-D5C8C196B204}" dt="2024-10-09T15:24:08.179" v="91"/>
          <ac:spMkLst>
            <pc:docMk/>
            <pc:sldMk cId="0" sldId="269"/>
            <ac:spMk id="54" creationId="{1D9DB318-C603-A7B8-9174-6295CF170C3B}"/>
          </ac:spMkLst>
        </pc:spChg>
        <pc:spChg chg="add mod">
          <ac:chgData name="Rafael Werkema" userId="b39bc1ff-338a-4307-afa8-191e1d1a6edb" providerId="ADAL" clId="{31AB0B74-05E7-4321-9635-D5C8C196B204}" dt="2024-10-09T15:24:08.179" v="91"/>
          <ac:spMkLst>
            <pc:docMk/>
            <pc:sldMk cId="0" sldId="269"/>
            <ac:spMk id="55" creationId="{400A7C19-85DA-9B32-D8CD-E05BF6BC523B}"/>
          </ac:spMkLst>
        </pc:spChg>
        <pc:spChg chg="add mod">
          <ac:chgData name="Rafael Werkema" userId="b39bc1ff-338a-4307-afa8-191e1d1a6edb" providerId="ADAL" clId="{31AB0B74-05E7-4321-9635-D5C8C196B204}" dt="2024-10-09T15:24:08.179" v="91"/>
          <ac:spMkLst>
            <pc:docMk/>
            <pc:sldMk cId="0" sldId="269"/>
            <ac:spMk id="56" creationId="{B2412449-170B-7531-7216-F1994358B0E3}"/>
          </ac:spMkLst>
        </pc:spChg>
        <pc:spChg chg="add mod">
          <ac:chgData name="Rafael Werkema" userId="b39bc1ff-338a-4307-afa8-191e1d1a6edb" providerId="ADAL" clId="{31AB0B74-05E7-4321-9635-D5C8C196B204}" dt="2024-10-09T15:24:08.179" v="91"/>
          <ac:spMkLst>
            <pc:docMk/>
            <pc:sldMk cId="0" sldId="269"/>
            <ac:spMk id="57" creationId="{86329162-EA70-7D25-C926-F57A46B69E86}"/>
          </ac:spMkLst>
        </pc:spChg>
        <pc:spChg chg="add mod">
          <ac:chgData name="Rafael Werkema" userId="b39bc1ff-338a-4307-afa8-191e1d1a6edb" providerId="ADAL" clId="{31AB0B74-05E7-4321-9635-D5C8C196B204}" dt="2024-10-09T15:24:08.179" v="91"/>
          <ac:spMkLst>
            <pc:docMk/>
            <pc:sldMk cId="0" sldId="269"/>
            <ac:spMk id="58" creationId="{6118949D-1234-57A3-13C7-9D01D3257D22}"/>
          </ac:spMkLst>
        </pc:spChg>
        <pc:spChg chg="add mod">
          <ac:chgData name="Rafael Werkema" userId="b39bc1ff-338a-4307-afa8-191e1d1a6edb" providerId="ADAL" clId="{31AB0B74-05E7-4321-9635-D5C8C196B204}" dt="2024-10-09T15:24:08.179" v="91"/>
          <ac:spMkLst>
            <pc:docMk/>
            <pc:sldMk cId="0" sldId="269"/>
            <ac:spMk id="59" creationId="{59986F65-3B04-9560-914E-33BFEBA5300D}"/>
          </ac:spMkLst>
        </pc:spChg>
        <pc:spChg chg="add mod">
          <ac:chgData name="Rafael Werkema" userId="b39bc1ff-338a-4307-afa8-191e1d1a6edb" providerId="ADAL" clId="{31AB0B74-05E7-4321-9635-D5C8C196B204}" dt="2024-10-09T15:24:08.179" v="91"/>
          <ac:spMkLst>
            <pc:docMk/>
            <pc:sldMk cId="0" sldId="269"/>
            <ac:spMk id="60" creationId="{C8D79D8F-DE98-6F32-75CF-ADEC1628F849}"/>
          </ac:spMkLst>
        </pc:spChg>
        <pc:spChg chg="add mod">
          <ac:chgData name="Rafael Werkema" userId="b39bc1ff-338a-4307-afa8-191e1d1a6edb" providerId="ADAL" clId="{31AB0B74-05E7-4321-9635-D5C8C196B204}" dt="2024-10-09T15:24:08.179" v="91"/>
          <ac:spMkLst>
            <pc:docMk/>
            <pc:sldMk cId="0" sldId="269"/>
            <ac:spMk id="61" creationId="{63872085-01BA-B43B-4DDF-805903616DF7}"/>
          </ac:spMkLst>
        </pc:spChg>
        <pc:spChg chg="add mod">
          <ac:chgData name="Rafael Werkema" userId="b39bc1ff-338a-4307-afa8-191e1d1a6edb" providerId="ADAL" clId="{31AB0B74-05E7-4321-9635-D5C8C196B204}" dt="2024-10-09T15:24:08.179" v="91"/>
          <ac:spMkLst>
            <pc:docMk/>
            <pc:sldMk cId="0" sldId="269"/>
            <ac:spMk id="62" creationId="{976DF8F3-D816-105B-8082-62611E16E10F}"/>
          </ac:spMkLst>
        </pc:spChg>
        <pc:spChg chg="add mod">
          <ac:chgData name="Rafael Werkema" userId="b39bc1ff-338a-4307-afa8-191e1d1a6edb" providerId="ADAL" clId="{31AB0B74-05E7-4321-9635-D5C8C196B204}" dt="2024-10-09T15:24:08.179" v="91"/>
          <ac:spMkLst>
            <pc:docMk/>
            <pc:sldMk cId="0" sldId="269"/>
            <ac:spMk id="63" creationId="{3CCBFEE8-7F37-532B-60CB-D95F91FBE539}"/>
          </ac:spMkLst>
        </pc:spChg>
        <pc:spChg chg="add mod">
          <ac:chgData name="Rafael Werkema" userId="b39bc1ff-338a-4307-afa8-191e1d1a6edb" providerId="ADAL" clId="{31AB0B74-05E7-4321-9635-D5C8C196B204}" dt="2024-10-09T15:24:08.179" v="91"/>
          <ac:spMkLst>
            <pc:docMk/>
            <pc:sldMk cId="0" sldId="269"/>
            <ac:spMk id="64" creationId="{625B9D74-C1CA-6B41-D2C4-F9F091A92772}"/>
          </ac:spMkLst>
        </pc:spChg>
        <pc:spChg chg="add mod">
          <ac:chgData name="Rafael Werkema" userId="b39bc1ff-338a-4307-afa8-191e1d1a6edb" providerId="ADAL" clId="{31AB0B74-05E7-4321-9635-D5C8C196B204}" dt="2024-10-09T15:24:08.179" v="91"/>
          <ac:spMkLst>
            <pc:docMk/>
            <pc:sldMk cId="0" sldId="269"/>
            <ac:spMk id="65" creationId="{9F5A2478-BDDA-A0DC-18A1-A908E921BE99}"/>
          </ac:spMkLst>
        </pc:spChg>
        <pc:spChg chg="add mod">
          <ac:chgData name="Rafael Werkema" userId="b39bc1ff-338a-4307-afa8-191e1d1a6edb" providerId="ADAL" clId="{31AB0B74-05E7-4321-9635-D5C8C196B204}" dt="2024-10-09T15:24:08.179" v="91"/>
          <ac:spMkLst>
            <pc:docMk/>
            <pc:sldMk cId="0" sldId="269"/>
            <ac:spMk id="66" creationId="{680954BE-5E42-371F-F38C-6EB96F3874DE}"/>
          </ac:spMkLst>
        </pc:spChg>
      </pc:sldChg>
      <pc:sldChg chg="addSp delSp modSp setBg">
        <pc:chgData name="Rafael Werkema" userId="b39bc1ff-338a-4307-afa8-191e1d1a6edb" providerId="ADAL" clId="{31AB0B74-05E7-4321-9635-D5C8C196B204}" dt="2024-10-09T15:32:01.453" v="215" actId="478"/>
        <pc:sldMkLst>
          <pc:docMk/>
          <pc:sldMk cId="0" sldId="270"/>
        </pc:sldMkLst>
        <pc:spChg chg="add mod">
          <ac:chgData name="Rafael Werkema" userId="b39bc1ff-338a-4307-afa8-191e1d1a6edb" providerId="ADAL" clId="{31AB0B74-05E7-4321-9635-D5C8C196B204}" dt="2024-10-09T15:24:13.463" v="93"/>
          <ac:spMkLst>
            <pc:docMk/>
            <pc:sldMk cId="0" sldId="270"/>
            <ac:spMk id="2" creationId="{2FE4B570-FFA0-9699-0B5E-A7BB005C701A}"/>
          </ac:spMkLst>
        </pc:spChg>
        <pc:spChg chg="add mod">
          <ac:chgData name="Rafael Werkema" userId="b39bc1ff-338a-4307-afa8-191e1d1a6edb" providerId="ADAL" clId="{31AB0B74-05E7-4321-9635-D5C8C196B204}" dt="2024-10-09T15:24:13.463" v="93"/>
          <ac:spMkLst>
            <pc:docMk/>
            <pc:sldMk cId="0" sldId="270"/>
            <ac:spMk id="3" creationId="{690B9EF0-044E-F7A0-3440-9FD357BB044E}"/>
          </ac:spMkLst>
        </pc:spChg>
        <pc:spChg chg="add mod">
          <ac:chgData name="Rafael Werkema" userId="b39bc1ff-338a-4307-afa8-191e1d1a6edb" providerId="ADAL" clId="{31AB0B74-05E7-4321-9635-D5C8C196B204}" dt="2024-10-09T15:24:13.463" v="93"/>
          <ac:spMkLst>
            <pc:docMk/>
            <pc:sldMk cId="0" sldId="270"/>
            <ac:spMk id="4" creationId="{F47B67EC-B966-CE02-C2FA-8FD656F808F3}"/>
          </ac:spMkLst>
        </pc:spChg>
        <pc:spChg chg="add mod">
          <ac:chgData name="Rafael Werkema" userId="b39bc1ff-338a-4307-afa8-191e1d1a6edb" providerId="ADAL" clId="{31AB0B74-05E7-4321-9635-D5C8C196B204}" dt="2024-10-09T15:24:13.463" v="93"/>
          <ac:spMkLst>
            <pc:docMk/>
            <pc:sldMk cId="0" sldId="270"/>
            <ac:spMk id="5" creationId="{1BF69DD4-C692-E9C1-E740-8629CFE78008}"/>
          </ac:spMkLst>
        </pc:spChg>
        <pc:spChg chg="add mod">
          <ac:chgData name="Rafael Werkema" userId="b39bc1ff-338a-4307-afa8-191e1d1a6edb" providerId="ADAL" clId="{31AB0B74-05E7-4321-9635-D5C8C196B204}" dt="2024-10-09T15:24:13.463" v="93"/>
          <ac:spMkLst>
            <pc:docMk/>
            <pc:sldMk cId="0" sldId="270"/>
            <ac:spMk id="6" creationId="{A85C5B6A-71B6-132F-5A7C-0ABD8160AA8C}"/>
          </ac:spMkLst>
        </pc:spChg>
        <pc:spChg chg="add mod">
          <ac:chgData name="Rafael Werkema" userId="b39bc1ff-338a-4307-afa8-191e1d1a6edb" providerId="ADAL" clId="{31AB0B74-05E7-4321-9635-D5C8C196B204}" dt="2024-10-09T15:24:13.463" v="93"/>
          <ac:spMkLst>
            <pc:docMk/>
            <pc:sldMk cId="0" sldId="270"/>
            <ac:spMk id="7" creationId="{FE312415-1B63-388A-25BA-BFED0DF68E28}"/>
          </ac:spMkLst>
        </pc:spChg>
        <pc:spChg chg="del">
          <ac:chgData name="Rafael Werkema" userId="b39bc1ff-338a-4307-afa8-191e1d1a6edb" providerId="ADAL" clId="{31AB0B74-05E7-4321-9635-D5C8C196B204}" dt="2024-10-09T15:24:12.900" v="92" actId="478"/>
          <ac:spMkLst>
            <pc:docMk/>
            <pc:sldMk cId="0" sldId="270"/>
            <ac:spMk id="8" creationId="{B7C1BBF4-4D17-2472-DF8F-530365DBC05C}"/>
          </ac:spMkLst>
        </pc:spChg>
        <pc:spChg chg="del">
          <ac:chgData name="Rafael Werkema" userId="b39bc1ff-338a-4307-afa8-191e1d1a6edb" providerId="ADAL" clId="{31AB0B74-05E7-4321-9635-D5C8C196B204}" dt="2024-10-09T15:24:12.900" v="92" actId="478"/>
          <ac:spMkLst>
            <pc:docMk/>
            <pc:sldMk cId="0" sldId="270"/>
            <ac:spMk id="9" creationId="{4668ECB7-7D99-1D44-9F87-2095607E0CDD}"/>
          </ac:spMkLst>
        </pc:spChg>
        <pc:spChg chg="del">
          <ac:chgData name="Rafael Werkema" userId="b39bc1ff-338a-4307-afa8-191e1d1a6edb" providerId="ADAL" clId="{31AB0B74-05E7-4321-9635-D5C8C196B204}" dt="2024-10-09T15:24:12.900" v="92" actId="478"/>
          <ac:spMkLst>
            <pc:docMk/>
            <pc:sldMk cId="0" sldId="270"/>
            <ac:spMk id="10" creationId="{D9D63C6A-E523-4A60-E2A7-B03CC9CFB5A3}"/>
          </ac:spMkLst>
        </pc:spChg>
        <pc:spChg chg="del">
          <ac:chgData name="Rafael Werkema" userId="b39bc1ff-338a-4307-afa8-191e1d1a6edb" providerId="ADAL" clId="{31AB0B74-05E7-4321-9635-D5C8C196B204}" dt="2024-10-09T15:24:12.900" v="92" actId="478"/>
          <ac:spMkLst>
            <pc:docMk/>
            <pc:sldMk cId="0" sldId="270"/>
            <ac:spMk id="11" creationId="{D5DDE92A-1511-F0A5-5F04-43FA0F067D26}"/>
          </ac:spMkLst>
        </pc:spChg>
        <pc:spChg chg="del">
          <ac:chgData name="Rafael Werkema" userId="b39bc1ff-338a-4307-afa8-191e1d1a6edb" providerId="ADAL" clId="{31AB0B74-05E7-4321-9635-D5C8C196B204}" dt="2024-10-09T15:24:12.900" v="92" actId="478"/>
          <ac:spMkLst>
            <pc:docMk/>
            <pc:sldMk cId="0" sldId="270"/>
            <ac:spMk id="12" creationId="{D6A79102-689D-1930-48CA-74765F3B2E8F}"/>
          </ac:spMkLst>
        </pc:spChg>
        <pc:spChg chg="del">
          <ac:chgData name="Rafael Werkema" userId="b39bc1ff-338a-4307-afa8-191e1d1a6edb" providerId="ADAL" clId="{31AB0B74-05E7-4321-9635-D5C8C196B204}" dt="2024-10-09T15:24:12.900" v="92" actId="478"/>
          <ac:spMkLst>
            <pc:docMk/>
            <pc:sldMk cId="0" sldId="270"/>
            <ac:spMk id="13" creationId="{72D959B9-ECD0-1679-F46E-635CEEF0B12C}"/>
          </ac:spMkLst>
        </pc:spChg>
        <pc:spChg chg="del">
          <ac:chgData name="Rafael Werkema" userId="b39bc1ff-338a-4307-afa8-191e1d1a6edb" providerId="ADAL" clId="{31AB0B74-05E7-4321-9635-D5C8C196B204}" dt="2024-10-09T15:24:12.900" v="92" actId="478"/>
          <ac:spMkLst>
            <pc:docMk/>
            <pc:sldMk cId="0" sldId="270"/>
            <ac:spMk id="14" creationId="{C3C6A45D-D8CC-5603-B437-C4E2B37C3766}"/>
          </ac:spMkLst>
        </pc:spChg>
        <pc:spChg chg="del">
          <ac:chgData name="Rafael Werkema" userId="b39bc1ff-338a-4307-afa8-191e1d1a6edb" providerId="ADAL" clId="{31AB0B74-05E7-4321-9635-D5C8C196B204}" dt="2024-10-09T15:24:12.900" v="92" actId="478"/>
          <ac:spMkLst>
            <pc:docMk/>
            <pc:sldMk cId="0" sldId="270"/>
            <ac:spMk id="15" creationId="{60201E3B-E974-B334-843D-D6DD4CE8F946}"/>
          </ac:spMkLst>
        </pc:spChg>
        <pc:spChg chg="del">
          <ac:chgData name="Rafael Werkema" userId="b39bc1ff-338a-4307-afa8-191e1d1a6edb" providerId="ADAL" clId="{31AB0B74-05E7-4321-9635-D5C8C196B204}" dt="2024-10-09T15:24:12.900" v="92" actId="478"/>
          <ac:spMkLst>
            <pc:docMk/>
            <pc:sldMk cId="0" sldId="270"/>
            <ac:spMk id="16" creationId="{E4B0C51E-FC81-D5ED-1316-7CA887AB0C82}"/>
          </ac:spMkLst>
        </pc:spChg>
        <pc:spChg chg="del">
          <ac:chgData name="Rafael Werkema" userId="b39bc1ff-338a-4307-afa8-191e1d1a6edb" providerId="ADAL" clId="{31AB0B74-05E7-4321-9635-D5C8C196B204}" dt="2024-10-09T15:24:12.900" v="92" actId="478"/>
          <ac:spMkLst>
            <pc:docMk/>
            <pc:sldMk cId="0" sldId="270"/>
            <ac:spMk id="17" creationId="{FFE30F77-E00C-ED56-137F-3D8A96CE74DF}"/>
          </ac:spMkLst>
        </pc:spChg>
        <pc:spChg chg="del">
          <ac:chgData name="Rafael Werkema" userId="b39bc1ff-338a-4307-afa8-191e1d1a6edb" providerId="ADAL" clId="{31AB0B74-05E7-4321-9635-D5C8C196B204}" dt="2024-10-09T15:24:12.900" v="92" actId="478"/>
          <ac:spMkLst>
            <pc:docMk/>
            <pc:sldMk cId="0" sldId="270"/>
            <ac:spMk id="18" creationId="{2445E563-0924-B971-0AA5-075F9D9DD9E2}"/>
          </ac:spMkLst>
        </pc:spChg>
        <pc:spChg chg="del">
          <ac:chgData name="Rafael Werkema" userId="b39bc1ff-338a-4307-afa8-191e1d1a6edb" providerId="ADAL" clId="{31AB0B74-05E7-4321-9635-D5C8C196B204}" dt="2024-10-09T15:24:12.900" v="92" actId="478"/>
          <ac:spMkLst>
            <pc:docMk/>
            <pc:sldMk cId="0" sldId="270"/>
            <ac:spMk id="19" creationId="{FE07068A-18CA-5A75-0CA0-5C7B4664AD11}"/>
          </ac:spMkLst>
        </pc:spChg>
        <pc:spChg chg="del">
          <ac:chgData name="Rafael Werkema" userId="b39bc1ff-338a-4307-afa8-191e1d1a6edb" providerId="ADAL" clId="{31AB0B74-05E7-4321-9635-D5C8C196B204}" dt="2024-10-09T15:24:12.900" v="92" actId="478"/>
          <ac:spMkLst>
            <pc:docMk/>
            <pc:sldMk cId="0" sldId="270"/>
            <ac:spMk id="20" creationId="{3DC62E2D-EA6A-8834-7608-3B1D883D1792}"/>
          </ac:spMkLst>
        </pc:spChg>
        <pc:spChg chg="del">
          <ac:chgData name="Rafael Werkema" userId="b39bc1ff-338a-4307-afa8-191e1d1a6edb" providerId="ADAL" clId="{31AB0B74-05E7-4321-9635-D5C8C196B204}" dt="2024-10-09T15:24:12.900" v="92" actId="478"/>
          <ac:spMkLst>
            <pc:docMk/>
            <pc:sldMk cId="0" sldId="270"/>
            <ac:spMk id="21" creationId="{00B54876-5B3C-9344-5DF4-D40D5D301610}"/>
          </ac:spMkLst>
        </pc:spChg>
        <pc:spChg chg="del">
          <ac:chgData name="Rafael Werkema" userId="b39bc1ff-338a-4307-afa8-191e1d1a6edb" providerId="ADAL" clId="{31AB0B74-05E7-4321-9635-D5C8C196B204}" dt="2024-10-09T15:24:12.900" v="92" actId="478"/>
          <ac:spMkLst>
            <pc:docMk/>
            <pc:sldMk cId="0" sldId="270"/>
            <ac:spMk id="22" creationId="{71906F0A-33ED-73CF-27CD-7318FBCC72D8}"/>
          </ac:spMkLst>
        </pc:spChg>
        <pc:spChg chg="del">
          <ac:chgData name="Rafael Werkema" userId="b39bc1ff-338a-4307-afa8-191e1d1a6edb" providerId="ADAL" clId="{31AB0B74-05E7-4321-9635-D5C8C196B204}" dt="2024-10-09T15:24:12.900" v="92" actId="478"/>
          <ac:spMkLst>
            <pc:docMk/>
            <pc:sldMk cId="0" sldId="270"/>
            <ac:spMk id="23" creationId="{1F59F766-C2FC-00CC-3F4E-B36B3ADA05B3}"/>
          </ac:spMkLst>
        </pc:spChg>
        <pc:spChg chg="del">
          <ac:chgData name="Rafael Werkema" userId="b39bc1ff-338a-4307-afa8-191e1d1a6edb" providerId="ADAL" clId="{31AB0B74-05E7-4321-9635-D5C8C196B204}" dt="2024-10-09T15:24:12.900" v="92" actId="478"/>
          <ac:spMkLst>
            <pc:docMk/>
            <pc:sldMk cId="0" sldId="270"/>
            <ac:spMk id="24" creationId="{9207B0F3-2538-7120-FA17-7B327CE4C586}"/>
          </ac:spMkLst>
        </pc:spChg>
        <pc:spChg chg="del">
          <ac:chgData name="Rafael Werkema" userId="b39bc1ff-338a-4307-afa8-191e1d1a6edb" providerId="ADAL" clId="{31AB0B74-05E7-4321-9635-D5C8C196B204}" dt="2024-10-09T15:24:12.900" v="92" actId="478"/>
          <ac:spMkLst>
            <pc:docMk/>
            <pc:sldMk cId="0" sldId="270"/>
            <ac:spMk id="25" creationId="{31B9EB6A-6020-B67E-5AA6-369548DCDFF4}"/>
          </ac:spMkLst>
        </pc:spChg>
        <pc:spChg chg="del">
          <ac:chgData name="Rafael Werkema" userId="b39bc1ff-338a-4307-afa8-191e1d1a6edb" providerId="ADAL" clId="{31AB0B74-05E7-4321-9635-D5C8C196B204}" dt="2024-10-09T15:24:12.900" v="92" actId="478"/>
          <ac:spMkLst>
            <pc:docMk/>
            <pc:sldMk cId="0" sldId="270"/>
            <ac:spMk id="26" creationId="{76C8388F-E2BA-D2FA-1818-B5DAFB4C6A5D}"/>
          </ac:spMkLst>
        </pc:spChg>
        <pc:spChg chg="del">
          <ac:chgData name="Rafael Werkema" userId="b39bc1ff-338a-4307-afa8-191e1d1a6edb" providerId="ADAL" clId="{31AB0B74-05E7-4321-9635-D5C8C196B204}" dt="2024-10-09T15:24:12.900" v="92" actId="478"/>
          <ac:spMkLst>
            <pc:docMk/>
            <pc:sldMk cId="0" sldId="270"/>
            <ac:spMk id="27" creationId="{213F5E7E-4043-C5F7-27CF-48E80AF82980}"/>
          </ac:spMkLst>
        </pc:spChg>
        <pc:spChg chg="del">
          <ac:chgData name="Rafael Werkema" userId="b39bc1ff-338a-4307-afa8-191e1d1a6edb" providerId="ADAL" clId="{31AB0B74-05E7-4321-9635-D5C8C196B204}" dt="2024-10-09T15:24:12.900" v="92" actId="478"/>
          <ac:spMkLst>
            <pc:docMk/>
            <pc:sldMk cId="0" sldId="270"/>
            <ac:spMk id="28" creationId="{709B2A6E-6EFA-1D43-982D-9E072C89BC2E}"/>
          </ac:spMkLst>
        </pc:spChg>
        <pc:spChg chg="del">
          <ac:chgData name="Rafael Werkema" userId="b39bc1ff-338a-4307-afa8-191e1d1a6edb" providerId="ADAL" clId="{31AB0B74-05E7-4321-9635-D5C8C196B204}" dt="2024-10-09T15:24:12.900" v="92" actId="478"/>
          <ac:spMkLst>
            <pc:docMk/>
            <pc:sldMk cId="0" sldId="270"/>
            <ac:spMk id="29" creationId="{1B88E738-D0E7-AA45-C218-A2F252894494}"/>
          </ac:spMkLst>
        </pc:spChg>
        <pc:spChg chg="del">
          <ac:chgData name="Rafael Werkema" userId="b39bc1ff-338a-4307-afa8-191e1d1a6edb" providerId="ADAL" clId="{31AB0B74-05E7-4321-9635-D5C8C196B204}" dt="2024-10-09T15:24:12.900" v="92" actId="478"/>
          <ac:spMkLst>
            <pc:docMk/>
            <pc:sldMk cId="0" sldId="270"/>
            <ac:spMk id="30" creationId="{023ADC14-4F64-C336-C2CF-C10AA18DC87A}"/>
          </ac:spMkLst>
        </pc:spChg>
        <pc:spChg chg="del">
          <ac:chgData name="Rafael Werkema" userId="b39bc1ff-338a-4307-afa8-191e1d1a6edb" providerId="ADAL" clId="{31AB0B74-05E7-4321-9635-D5C8C196B204}" dt="2024-10-09T15:24:12.900" v="92" actId="478"/>
          <ac:spMkLst>
            <pc:docMk/>
            <pc:sldMk cId="0" sldId="270"/>
            <ac:spMk id="31" creationId="{D4952761-C1A1-199D-26C3-4B184901444B}"/>
          </ac:spMkLst>
        </pc:spChg>
        <pc:spChg chg="del">
          <ac:chgData name="Rafael Werkema" userId="b39bc1ff-338a-4307-afa8-191e1d1a6edb" providerId="ADAL" clId="{31AB0B74-05E7-4321-9635-D5C8C196B204}" dt="2024-10-09T15:24:12.900" v="92" actId="478"/>
          <ac:spMkLst>
            <pc:docMk/>
            <pc:sldMk cId="0" sldId="270"/>
            <ac:spMk id="32" creationId="{7D37261F-9611-D1C1-8A3D-E2AABC1881DE}"/>
          </ac:spMkLst>
        </pc:spChg>
        <pc:spChg chg="del">
          <ac:chgData name="Rafael Werkema" userId="b39bc1ff-338a-4307-afa8-191e1d1a6edb" providerId="ADAL" clId="{31AB0B74-05E7-4321-9635-D5C8C196B204}" dt="2024-10-09T15:24:12.900" v="92" actId="478"/>
          <ac:spMkLst>
            <pc:docMk/>
            <pc:sldMk cId="0" sldId="270"/>
            <ac:spMk id="33" creationId="{03ADD6FE-D574-8897-18EC-DFD1F13791B8}"/>
          </ac:spMkLst>
        </pc:spChg>
        <pc:spChg chg="del">
          <ac:chgData name="Rafael Werkema" userId="b39bc1ff-338a-4307-afa8-191e1d1a6edb" providerId="ADAL" clId="{31AB0B74-05E7-4321-9635-D5C8C196B204}" dt="2024-10-09T15:24:12.900" v="92" actId="478"/>
          <ac:spMkLst>
            <pc:docMk/>
            <pc:sldMk cId="0" sldId="270"/>
            <ac:spMk id="34" creationId="{71A2B3B5-8E00-BC45-F56B-0E4C63A08BCB}"/>
          </ac:spMkLst>
        </pc:spChg>
        <pc:spChg chg="del">
          <ac:chgData name="Rafael Werkema" userId="b39bc1ff-338a-4307-afa8-191e1d1a6edb" providerId="ADAL" clId="{31AB0B74-05E7-4321-9635-D5C8C196B204}" dt="2024-10-09T15:24:12.900" v="92" actId="478"/>
          <ac:spMkLst>
            <pc:docMk/>
            <pc:sldMk cId="0" sldId="270"/>
            <ac:spMk id="35" creationId="{545BB07A-5466-3022-F09B-51A4344A326B}"/>
          </ac:spMkLst>
        </pc:spChg>
        <pc:spChg chg="del">
          <ac:chgData name="Rafael Werkema" userId="b39bc1ff-338a-4307-afa8-191e1d1a6edb" providerId="ADAL" clId="{31AB0B74-05E7-4321-9635-D5C8C196B204}" dt="2024-10-09T15:24:12.900" v="92" actId="478"/>
          <ac:spMkLst>
            <pc:docMk/>
            <pc:sldMk cId="0" sldId="270"/>
            <ac:spMk id="36" creationId="{F4C39510-AF02-F9D1-0933-1CC90A7DC47F}"/>
          </ac:spMkLst>
        </pc:spChg>
        <pc:spChg chg="add mod">
          <ac:chgData name="Rafael Werkema" userId="b39bc1ff-338a-4307-afa8-191e1d1a6edb" providerId="ADAL" clId="{31AB0B74-05E7-4321-9635-D5C8C196B204}" dt="2024-10-09T15:24:13.463" v="93"/>
          <ac:spMkLst>
            <pc:docMk/>
            <pc:sldMk cId="0" sldId="270"/>
            <ac:spMk id="37" creationId="{C194E34C-FD75-6C57-BA9F-424E552BD374}"/>
          </ac:spMkLst>
        </pc:spChg>
        <pc:spChg chg="add mod">
          <ac:chgData name="Rafael Werkema" userId="b39bc1ff-338a-4307-afa8-191e1d1a6edb" providerId="ADAL" clId="{31AB0B74-05E7-4321-9635-D5C8C196B204}" dt="2024-10-09T15:24:13.463" v="93"/>
          <ac:spMkLst>
            <pc:docMk/>
            <pc:sldMk cId="0" sldId="270"/>
            <ac:spMk id="38" creationId="{F905E671-1658-1545-E6BC-BA01101CF8CC}"/>
          </ac:spMkLst>
        </pc:spChg>
        <pc:spChg chg="add mod">
          <ac:chgData name="Rafael Werkema" userId="b39bc1ff-338a-4307-afa8-191e1d1a6edb" providerId="ADAL" clId="{31AB0B74-05E7-4321-9635-D5C8C196B204}" dt="2024-10-09T15:24:13.463" v="93"/>
          <ac:spMkLst>
            <pc:docMk/>
            <pc:sldMk cId="0" sldId="270"/>
            <ac:spMk id="39" creationId="{CF8E82F1-4E3A-8447-5852-132143BAE3DD}"/>
          </ac:spMkLst>
        </pc:spChg>
        <pc:spChg chg="add mod">
          <ac:chgData name="Rafael Werkema" userId="b39bc1ff-338a-4307-afa8-191e1d1a6edb" providerId="ADAL" clId="{31AB0B74-05E7-4321-9635-D5C8C196B204}" dt="2024-10-09T15:24:13.463" v="93"/>
          <ac:spMkLst>
            <pc:docMk/>
            <pc:sldMk cId="0" sldId="270"/>
            <ac:spMk id="40" creationId="{9860D600-AA36-A5B4-7918-672DCFE31070}"/>
          </ac:spMkLst>
        </pc:spChg>
        <pc:spChg chg="add mod">
          <ac:chgData name="Rafael Werkema" userId="b39bc1ff-338a-4307-afa8-191e1d1a6edb" providerId="ADAL" clId="{31AB0B74-05E7-4321-9635-D5C8C196B204}" dt="2024-10-09T15:24:13.463" v="93"/>
          <ac:spMkLst>
            <pc:docMk/>
            <pc:sldMk cId="0" sldId="270"/>
            <ac:spMk id="41" creationId="{A9ABFA46-E226-C2E2-A7AD-6A3E1710A853}"/>
          </ac:spMkLst>
        </pc:spChg>
        <pc:spChg chg="add mod">
          <ac:chgData name="Rafael Werkema" userId="b39bc1ff-338a-4307-afa8-191e1d1a6edb" providerId="ADAL" clId="{31AB0B74-05E7-4321-9635-D5C8C196B204}" dt="2024-10-09T15:24:13.463" v="93"/>
          <ac:spMkLst>
            <pc:docMk/>
            <pc:sldMk cId="0" sldId="270"/>
            <ac:spMk id="42" creationId="{0211FDE8-6F3F-D406-19F9-ABD27D8BB504}"/>
          </ac:spMkLst>
        </pc:spChg>
        <pc:spChg chg="add mod">
          <ac:chgData name="Rafael Werkema" userId="b39bc1ff-338a-4307-afa8-191e1d1a6edb" providerId="ADAL" clId="{31AB0B74-05E7-4321-9635-D5C8C196B204}" dt="2024-10-09T15:24:13.463" v="93"/>
          <ac:spMkLst>
            <pc:docMk/>
            <pc:sldMk cId="0" sldId="270"/>
            <ac:spMk id="43" creationId="{077B3CE2-0289-F289-03BA-2A8D9348DC62}"/>
          </ac:spMkLst>
        </pc:spChg>
        <pc:spChg chg="add mod">
          <ac:chgData name="Rafael Werkema" userId="b39bc1ff-338a-4307-afa8-191e1d1a6edb" providerId="ADAL" clId="{31AB0B74-05E7-4321-9635-D5C8C196B204}" dt="2024-10-09T15:24:13.463" v="93"/>
          <ac:spMkLst>
            <pc:docMk/>
            <pc:sldMk cId="0" sldId="270"/>
            <ac:spMk id="44" creationId="{1E6790F6-404B-48DD-CA20-F3E659880F52}"/>
          </ac:spMkLst>
        </pc:spChg>
        <pc:spChg chg="add mod">
          <ac:chgData name="Rafael Werkema" userId="b39bc1ff-338a-4307-afa8-191e1d1a6edb" providerId="ADAL" clId="{31AB0B74-05E7-4321-9635-D5C8C196B204}" dt="2024-10-09T15:24:13.463" v="93"/>
          <ac:spMkLst>
            <pc:docMk/>
            <pc:sldMk cId="0" sldId="270"/>
            <ac:spMk id="45" creationId="{D96EFE3E-B492-3364-D692-CF0E6C41BC5E}"/>
          </ac:spMkLst>
        </pc:spChg>
        <pc:spChg chg="add mod">
          <ac:chgData name="Rafael Werkema" userId="b39bc1ff-338a-4307-afa8-191e1d1a6edb" providerId="ADAL" clId="{31AB0B74-05E7-4321-9635-D5C8C196B204}" dt="2024-10-09T15:24:13.463" v="93"/>
          <ac:spMkLst>
            <pc:docMk/>
            <pc:sldMk cId="0" sldId="270"/>
            <ac:spMk id="46" creationId="{0D913683-0E58-EB7F-F9B2-5DFBC9C8A1B4}"/>
          </ac:spMkLst>
        </pc:spChg>
        <pc:spChg chg="add mod">
          <ac:chgData name="Rafael Werkema" userId="b39bc1ff-338a-4307-afa8-191e1d1a6edb" providerId="ADAL" clId="{31AB0B74-05E7-4321-9635-D5C8C196B204}" dt="2024-10-09T15:24:13.463" v="93"/>
          <ac:spMkLst>
            <pc:docMk/>
            <pc:sldMk cId="0" sldId="270"/>
            <ac:spMk id="47" creationId="{20C33048-D676-5C87-7274-F7500F2FE84E}"/>
          </ac:spMkLst>
        </pc:spChg>
        <pc:spChg chg="add mod">
          <ac:chgData name="Rafael Werkema" userId="b39bc1ff-338a-4307-afa8-191e1d1a6edb" providerId="ADAL" clId="{31AB0B74-05E7-4321-9635-D5C8C196B204}" dt="2024-10-09T15:24:13.463" v="93"/>
          <ac:spMkLst>
            <pc:docMk/>
            <pc:sldMk cId="0" sldId="270"/>
            <ac:spMk id="48" creationId="{28F6EB6B-A3BB-737E-142C-28DC088557E2}"/>
          </ac:spMkLst>
        </pc:spChg>
        <pc:spChg chg="add mod">
          <ac:chgData name="Rafael Werkema" userId="b39bc1ff-338a-4307-afa8-191e1d1a6edb" providerId="ADAL" clId="{31AB0B74-05E7-4321-9635-D5C8C196B204}" dt="2024-10-09T15:24:13.463" v="93"/>
          <ac:spMkLst>
            <pc:docMk/>
            <pc:sldMk cId="0" sldId="270"/>
            <ac:spMk id="49" creationId="{FD47D265-598E-1782-BAA4-4953EB0B6C5F}"/>
          </ac:spMkLst>
        </pc:spChg>
        <pc:spChg chg="add mod">
          <ac:chgData name="Rafael Werkema" userId="b39bc1ff-338a-4307-afa8-191e1d1a6edb" providerId="ADAL" clId="{31AB0B74-05E7-4321-9635-D5C8C196B204}" dt="2024-10-09T15:24:13.463" v="93"/>
          <ac:spMkLst>
            <pc:docMk/>
            <pc:sldMk cId="0" sldId="270"/>
            <ac:spMk id="50" creationId="{8189E08A-9FA3-D81C-1F94-F41EDB81E2DD}"/>
          </ac:spMkLst>
        </pc:spChg>
        <pc:spChg chg="add mod">
          <ac:chgData name="Rafael Werkema" userId="b39bc1ff-338a-4307-afa8-191e1d1a6edb" providerId="ADAL" clId="{31AB0B74-05E7-4321-9635-D5C8C196B204}" dt="2024-10-09T15:24:13.463" v="93"/>
          <ac:spMkLst>
            <pc:docMk/>
            <pc:sldMk cId="0" sldId="270"/>
            <ac:spMk id="51" creationId="{E8D9C9FD-E40C-4C17-E9E6-ED9B404C92DC}"/>
          </ac:spMkLst>
        </pc:spChg>
        <pc:spChg chg="add mod">
          <ac:chgData name="Rafael Werkema" userId="b39bc1ff-338a-4307-afa8-191e1d1a6edb" providerId="ADAL" clId="{31AB0B74-05E7-4321-9635-D5C8C196B204}" dt="2024-10-09T15:24:13.463" v="93"/>
          <ac:spMkLst>
            <pc:docMk/>
            <pc:sldMk cId="0" sldId="270"/>
            <ac:spMk id="52" creationId="{B7D59309-00A1-7C5D-F332-BA6C9604FFA4}"/>
          </ac:spMkLst>
        </pc:spChg>
        <pc:spChg chg="add mod">
          <ac:chgData name="Rafael Werkema" userId="b39bc1ff-338a-4307-afa8-191e1d1a6edb" providerId="ADAL" clId="{31AB0B74-05E7-4321-9635-D5C8C196B204}" dt="2024-10-09T15:24:13.463" v="93"/>
          <ac:spMkLst>
            <pc:docMk/>
            <pc:sldMk cId="0" sldId="270"/>
            <ac:spMk id="53" creationId="{CE285793-5E15-2A4F-B170-4DD05A1F36C7}"/>
          </ac:spMkLst>
        </pc:spChg>
        <pc:spChg chg="add mod">
          <ac:chgData name="Rafael Werkema" userId="b39bc1ff-338a-4307-afa8-191e1d1a6edb" providerId="ADAL" clId="{31AB0B74-05E7-4321-9635-D5C8C196B204}" dt="2024-10-09T15:24:13.463" v="93"/>
          <ac:spMkLst>
            <pc:docMk/>
            <pc:sldMk cId="0" sldId="270"/>
            <ac:spMk id="54" creationId="{7403644E-05FB-9EA6-857C-D2730CC4CE57}"/>
          </ac:spMkLst>
        </pc:spChg>
        <pc:spChg chg="add mod">
          <ac:chgData name="Rafael Werkema" userId="b39bc1ff-338a-4307-afa8-191e1d1a6edb" providerId="ADAL" clId="{31AB0B74-05E7-4321-9635-D5C8C196B204}" dt="2024-10-09T15:24:13.463" v="93"/>
          <ac:spMkLst>
            <pc:docMk/>
            <pc:sldMk cId="0" sldId="270"/>
            <ac:spMk id="55" creationId="{4A341C4E-F371-26F3-0092-C0A90FFE21EA}"/>
          </ac:spMkLst>
        </pc:spChg>
        <pc:spChg chg="add mod">
          <ac:chgData name="Rafael Werkema" userId="b39bc1ff-338a-4307-afa8-191e1d1a6edb" providerId="ADAL" clId="{31AB0B74-05E7-4321-9635-D5C8C196B204}" dt="2024-10-09T15:24:13.463" v="93"/>
          <ac:spMkLst>
            <pc:docMk/>
            <pc:sldMk cId="0" sldId="270"/>
            <ac:spMk id="56" creationId="{27617B6F-432A-2142-C1DC-D351AA495AD2}"/>
          </ac:spMkLst>
        </pc:spChg>
        <pc:spChg chg="add mod">
          <ac:chgData name="Rafael Werkema" userId="b39bc1ff-338a-4307-afa8-191e1d1a6edb" providerId="ADAL" clId="{31AB0B74-05E7-4321-9635-D5C8C196B204}" dt="2024-10-09T15:24:13.463" v="93"/>
          <ac:spMkLst>
            <pc:docMk/>
            <pc:sldMk cId="0" sldId="270"/>
            <ac:spMk id="57" creationId="{97457E18-401B-18B3-E2A1-5F386ADEA383}"/>
          </ac:spMkLst>
        </pc:spChg>
        <pc:spChg chg="add mod">
          <ac:chgData name="Rafael Werkema" userId="b39bc1ff-338a-4307-afa8-191e1d1a6edb" providerId="ADAL" clId="{31AB0B74-05E7-4321-9635-D5C8C196B204}" dt="2024-10-09T15:24:13.463" v="93"/>
          <ac:spMkLst>
            <pc:docMk/>
            <pc:sldMk cId="0" sldId="270"/>
            <ac:spMk id="58" creationId="{FD2991B7-7F72-CB64-05CE-053060052520}"/>
          </ac:spMkLst>
        </pc:spChg>
        <pc:spChg chg="add mod">
          <ac:chgData name="Rafael Werkema" userId="b39bc1ff-338a-4307-afa8-191e1d1a6edb" providerId="ADAL" clId="{31AB0B74-05E7-4321-9635-D5C8C196B204}" dt="2024-10-09T15:24:13.463" v="93"/>
          <ac:spMkLst>
            <pc:docMk/>
            <pc:sldMk cId="0" sldId="270"/>
            <ac:spMk id="59" creationId="{407AA49E-A0A3-A490-4A5F-F2044B83B07C}"/>
          </ac:spMkLst>
        </pc:spChg>
        <pc:spChg chg="add mod">
          <ac:chgData name="Rafael Werkema" userId="b39bc1ff-338a-4307-afa8-191e1d1a6edb" providerId="ADAL" clId="{31AB0B74-05E7-4321-9635-D5C8C196B204}" dt="2024-10-09T15:24:13.463" v="93"/>
          <ac:spMkLst>
            <pc:docMk/>
            <pc:sldMk cId="0" sldId="270"/>
            <ac:spMk id="60" creationId="{E1A4E60A-665C-23F8-9D21-24228554A5FA}"/>
          </ac:spMkLst>
        </pc:spChg>
        <pc:spChg chg="add mod">
          <ac:chgData name="Rafael Werkema" userId="b39bc1ff-338a-4307-afa8-191e1d1a6edb" providerId="ADAL" clId="{31AB0B74-05E7-4321-9635-D5C8C196B204}" dt="2024-10-09T15:24:13.463" v="93"/>
          <ac:spMkLst>
            <pc:docMk/>
            <pc:sldMk cId="0" sldId="270"/>
            <ac:spMk id="61" creationId="{871072F6-8AF5-C594-A3D0-F07B82895B25}"/>
          </ac:spMkLst>
        </pc:spChg>
        <pc:spChg chg="add del mod">
          <ac:chgData name="Rafael Werkema" userId="b39bc1ff-338a-4307-afa8-191e1d1a6edb" providerId="ADAL" clId="{31AB0B74-05E7-4321-9635-D5C8C196B204}" dt="2024-10-09T15:32:01.453" v="215" actId="478"/>
          <ac:spMkLst>
            <pc:docMk/>
            <pc:sldMk cId="0" sldId="270"/>
            <ac:spMk id="62" creationId="{4412DD01-B6CD-489B-7E26-B1F1D8A69EC9}"/>
          </ac:spMkLst>
        </pc:spChg>
        <pc:spChg chg="add del mod">
          <ac:chgData name="Rafael Werkema" userId="b39bc1ff-338a-4307-afa8-191e1d1a6edb" providerId="ADAL" clId="{31AB0B74-05E7-4321-9635-D5C8C196B204}" dt="2024-10-09T15:32:01.453" v="215" actId="478"/>
          <ac:spMkLst>
            <pc:docMk/>
            <pc:sldMk cId="0" sldId="270"/>
            <ac:spMk id="63" creationId="{817EB7C1-9DD5-35CF-B2B7-6B78FB4A308A}"/>
          </ac:spMkLst>
        </pc:spChg>
        <pc:spChg chg="add del mod">
          <ac:chgData name="Rafael Werkema" userId="b39bc1ff-338a-4307-afa8-191e1d1a6edb" providerId="ADAL" clId="{31AB0B74-05E7-4321-9635-D5C8C196B204}" dt="2024-10-09T15:32:01.453" v="215" actId="478"/>
          <ac:spMkLst>
            <pc:docMk/>
            <pc:sldMk cId="0" sldId="270"/>
            <ac:spMk id="14336" creationId="{6BB0EB3D-C207-0985-0E95-F89B0516AE5D}"/>
          </ac:spMkLst>
        </pc:spChg>
        <pc:spChg chg="add del mod">
          <ac:chgData name="Rafael Werkema" userId="b39bc1ff-338a-4307-afa8-191e1d1a6edb" providerId="ADAL" clId="{31AB0B74-05E7-4321-9635-D5C8C196B204}" dt="2024-10-09T15:32:01.453" v="215" actId="478"/>
          <ac:spMkLst>
            <pc:docMk/>
            <pc:sldMk cId="0" sldId="270"/>
            <ac:spMk id="14337" creationId="{99F6E2E1-9F4F-8A07-EEE6-A619D76A2C6A}"/>
          </ac:spMkLst>
        </pc:spChg>
        <pc:spChg chg="del">
          <ac:chgData name="Rafael Werkema" userId="b39bc1ff-338a-4307-afa8-191e1d1a6edb" providerId="ADAL" clId="{31AB0B74-05E7-4321-9635-D5C8C196B204}" dt="2024-10-09T15:24:12.900" v="92" actId="478"/>
          <ac:spMkLst>
            <pc:docMk/>
            <pc:sldMk cId="0" sldId="270"/>
            <ac:spMk id="14338" creationId="{62E29898-DB8A-7963-0DF4-FD850053DCCB}"/>
          </ac:spMkLst>
        </pc:spChg>
        <pc:spChg chg="del">
          <ac:chgData name="Rafael Werkema" userId="b39bc1ff-338a-4307-afa8-191e1d1a6edb" providerId="ADAL" clId="{31AB0B74-05E7-4321-9635-D5C8C196B204}" dt="2024-10-09T15:24:12.900" v="92" actId="478"/>
          <ac:spMkLst>
            <pc:docMk/>
            <pc:sldMk cId="0" sldId="270"/>
            <ac:spMk id="14339" creationId="{9ABCB119-DB2F-9608-3875-118E20D5D0D5}"/>
          </ac:spMkLst>
        </pc:spChg>
      </pc:sldChg>
      <pc:sldChg chg="setBg">
        <pc:chgData name="Rafael Werkema" userId="b39bc1ff-338a-4307-afa8-191e1d1a6edb" providerId="ADAL" clId="{31AB0B74-05E7-4321-9635-D5C8C196B204}" dt="2024-10-09T15:18:50.470" v="31"/>
        <pc:sldMkLst>
          <pc:docMk/>
          <pc:sldMk cId="0" sldId="271"/>
        </pc:sldMkLst>
      </pc:sldChg>
      <pc:sldChg chg="setBg">
        <pc:chgData name="Rafael Werkema" userId="b39bc1ff-338a-4307-afa8-191e1d1a6edb" providerId="ADAL" clId="{31AB0B74-05E7-4321-9635-D5C8C196B204}" dt="2024-10-09T15:19:00.334" v="33"/>
        <pc:sldMkLst>
          <pc:docMk/>
          <pc:sldMk cId="0" sldId="273"/>
        </pc:sldMkLst>
      </pc:sldChg>
      <pc:sldChg chg="setBg">
        <pc:chgData name="Rafael Werkema" userId="b39bc1ff-338a-4307-afa8-191e1d1a6edb" providerId="ADAL" clId="{31AB0B74-05E7-4321-9635-D5C8C196B204}" dt="2024-10-09T15:19:08.309" v="35"/>
        <pc:sldMkLst>
          <pc:docMk/>
          <pc:sldMk cId="0" sldId="274"/>
        </pc:sldMkLst>
      </pc:sldChg>
      <pc:sldChg chg="setBg">
        <pc:chgData name="Rafael Werkema" userId="b39bc1ff-338a-4307-afa8-191e1d1a6edb" providerId="ADAL" clId="{31AB0B74-05E7-4321-9635-D5C8C196B204}" dt="2024-10-09T15:19:27.871" v="37"/>
        <pc:sldMkLst>
          <pc:docMk/>
          <pc:sldMk cId="0" sldId="275"/>
        </pc:sldMkLst>
      </pc:sldChg>
      <pc:sldChg chg="setBg">
        <pc:chgData name="Rafael Werkema" userId="b39bc1ff-338a-4307-afa8-191e1d1a6edb" providerId="ADAL" clId="{31AB0B74-05E7-4321-9635-D5C8C196B204}" dt="2024-10-09T15:19:42.063" v="39"/>
        <pc:sldMkLst>
          <pc:docMk/>
          <pc:sldMk cId="0" sldId="276"/>
        </pc:sldMkLst>
      </pc:sldChg>
      <pc:sldChg chg="setBg">
        <pc:chgData name="Rafael Werkema" userId="b39bc1ff-338a-4307-afa8-191e1d1a6edb" providerId="ADAL" clId="{31AB0B74-05E7-4321-9635-D5C8C196B204}" dt="2024-10-09T15:19:59.658" v="41"/>
        <pc:sldMkLst>
          <pc:docMk/>
          <pc:sldMk cId="0" sldId="277"/>
        </pc:sldMkLst>
      </pc:sldChg>
      <pc:sldChg chg="setBg">
        <pc:chgData name="Rafael Werkema" userId="b39bc1ff-338a-4307-afa8-191e1d1a6edb" providerId="ADAL" clId="{31AB0B74-05E7-4321-9635-D5C8C196B204}" dt="2024-10-09T15:20:12.745" v="43"/>
        <pc:sldMkLst>
          <pc:docMk/>
          <pc:sldMk cId="0" sldId="278"/>
        </pc:sldMkLst>
      </pc:sldChg>
      <pc:sldChg chg="setBg">
        <pc:chgData name="Rafael Werkema" userId="b39bc1ff-338a-4307-afa8-191e1d1a6edb" providerId="ADAL" clId="{31AB0B74-05E7-4321-9635-D5C8C196B204}" dt="2024-10-09T15:20:32.219" v="47"/>
        <pc:sldMkLst>
          <pc:docMk/>
          <pc:sldMk cId="0" sldId="279"/>
        </pc:sldMkLst>
      </pc:sldChg>
      <pc:sldChg chg="setBg">
        <pc:chgData name="Rafael Werkema" userId="b39bc1ff-338a-4307-afa8-191e1d1a6edb" providerId="ADAL" clId="{31AB0B74-05E7-4321-9635-D5C8C196B204}" dt="2024-10-09T15:20:24.125" v="45"/>
        <pc:sldMkLst>
          <pc:docMk/>
          <pc:sldMk cId="850717675" sldId="280"/>
        </pc:sldMkLst>
      </pc:sldChg>
    </pc:docChg>
  </pc:docChgLst>
  <pc:docChgLst>
    <pc:chgData name="Rafael Werkema" userId="b39bc1ff-338a-4307-afa8-191e1d1a6edb" providerId="ADAL" clId="{DDA78098-76C0-464A-BCE1-82D54E911BE1}"/>
    <pc:docChg chg="undo custSel addSld delSld modSld">
      <pc:chgData name="Rafael Werkema" userId="b39bc1ff-338a-4307-afa8-191e1d1a6edb" providerId="ADAL" clId="{DDA78098-76C0-464A-BCE1-82D54E911BE1}" dt="2023-12-15T22:16:09.984" v="200"/>
      <pc:docMkLst>
        <pc:docMk/>
      </pc:docMkLst>
      <pc:sldChg chg="setBg">
        <pc:chgData name="Rafael Werkema" userId="b39bc1ff-338a-4307-afa8-191e1d1a6edb" providerId="ADAL" clId="{DDA78098-76C0-464A-BCE1-82D54E911BE1}" dt="2023-12-15T21:04:16.456" v="1"/>
        <pc:sldMkLst>
          <pc:docMk/>
          <pc:sldMk cId="0" sldId="256"/>
        </pc:sldMkLst>
      </pc:sldChg>
      <pc:sldChg chg="setBg">
        <pc:chgData name="Rafael Werkema" userId="b39bc1ff-338a-4307-afa8-191e1d1a6edb" providerId="ADAL" clId="{DDA78098-76C0-464A-BCE1-82D54E911BE1}" dt="2023-12-15T21:04:34.615" v="3"/>
        <pc:sldMkLst>
          <pc:docMk/>
          <pc:sldMk cId="0" sldId="257"/>
        </pc:sldMkLst>
      </pc:sldChg>
      <pc:sldChg chg="setBg">
        <pc:chgData name="Rafael Werkema" userId="b39bc1ff-338a-4307-afa8-191e1d1a6edb" providerId="ADAL" clId="{DDA78098-76C0-464A-BCE1-82D54E911BE1}" dt="2023-12-15T21:04:44.256" v="5"/>
        <pc:sldMkLst>
          <pc:docMk/>
          <pc:sldMk cId="0" sldId="258"/>
        </pc:sldMkLst>
      </pc:sldChg>
      <pc:sldChg chg="addSp delSp modSp mod setBg">
        <pc:chgData name="Rafael Werkema" userId="b39bc1ff-338a-4307-afa8-191e1d1a6edb" providerId="ADAL" clId="{DDA78098-76C0-464A-BCE1-82D54E911BE1}" dt="2023-12-15T22:06:16.698" v="136" actId="478"/>
        <pc:sldMkLst>
          <pc:docMk/>
          <pc:sldMk cId="0" sldId="259"/>
        </pc:sldMkLst>
        <pc:spChg chg="del mod">
          <ac:chgData name="Rafael Werkema" userId="b39bc1ff-338a-4307-afa8-191e1d1a6edb" providerId="ADAL" clId="{DDA78098-76C0-464A-BCE1-82D54E911BE1}" dt="2023-12-15T22:04:10.448" v="114" actId="478"/>
          <ac:spMkLst>
            <pc:docMk/>
            <pc:sldMk cId="0" sldId="259"/>
            <ac:spMk id="2" creationId="{A89CFEFE-6F0C-CD66-4993-94FE9292B77B}"/>
          </ac:spMkLst>
        </pc:spChg>
        <pc:spChg chg="del mod">
          <ac:chgData name="Rafael Werkema" userId="b39bc1ff-338a-4307-afa8-191e1d1a6edb" providerId="ADAL" clId="{DDA78098-76C0-464A-BCE1-82D54E911BE1}" dt="2023-12-15T22:04:10.448" v="114" actId="478"/>
          <ac:spMkLst>
            <pc:docMk/>
            <pc:sldMk cId="0" sldId="259"/>
            <ac:spMk id="3" creationId="{67F1E34C-C26A-4658-97AF-2B6BEBE6C86B}"/>
          </ac:spMkLst>
        </pc:spChg>
        <pc:spChg chg="del mod">
          <ac:chgData name="Rafael Werkema" userId="b39bc1ff-338a-4307-afa8-191e1d1a6edb" providerId="ADAL" clId="{DDA78098-76C0-464A-BCE1-82D54E911BE1}" dt="2023-12-15T22:04:10.448" v="114" actId="478"/>
          <ac:spMkLst>
            <pc:docMk/>
            <pc:sldMk cId="0" sldId="259"/>
            <ac:spMk id="4" creationId="{0BA99A98-A0EE-24D9-B06F-932F1A341DC8}"/>
          </ac:spMkLst>
        </pc:spChg>
        <pc:spChg chg="del mod">
          <ac:chgData name="Rafael Werkema" userId="b39bc1ff-338a-4307-afa8-191e1d1a6edb" providerId="ADAL" clId="{DDA78098-76C0-464A-BCE1-82D54E911BE1}" dt="2023-12-15T22:04:13.648" v="115" actId="478"/>
          <ac:spMkLst>
            <pc:docMk/>
            <pc:sldMk cId="0" sldId="259"/>
            <ac:spMk id="5" creationId="{E0DEE24F-DF07-3F20-06ED-DA62DFC02F14}"/>
          </ac:spMkLst>
        </pc:spChg>
        <pc:spChg chg="del mod">
          <ac:chgData name="Rafael Werkema" userId="b39bc1ff-338a-4307-afa8-191e1d1a6edb" providerId="ADAL" clId="{DDA78098-76C0-464A-BCE1-82D54E911BE1}" dt="2023-12-15T22:04:10.448" v="114" actId="478"/>
          <ac:spMkLst>
            <pc:docMk/>
            <pc:sldMk cId="0" sldId="259"/>
            <ac:spMk id="6" creationId="{3E525B96-9052-BC21-9FBD-896268C2A608}"/>
          </ac:spMkLst>
        </pc:spChg>
        <pc:spChg chg="del mod">
          <ac:chgData name="Rafael Werkema" userId="b39bc1ff-338a-4307-afa8-191e1d1a6edb" providerId="ADAL" clId="{DDA78098-76C0-464A-BCE1-82D54E911BE1}" dt="2023-12-15T22:04:10.448" v="114" actId="478"/>
          <ac:spMkLst>
            <pc:docMk/>
            <pc:sldMk cId="0" sldId="259"/>
            <ac:spMk id="7" creationId="{052C74EC-D0EB-409E-4C08-BA495888DE4B}"/>
          </ac:spMkLst>
        </pc:spChg>
        <pc:spChg chg="del mod">
          <ac:chgData name="Rafael Werkema" userId="b39bc1ff-338a-4307-afa8-191e1d1a6edb" providerId="ADAL" clId="{DDA78098-76C0-464A-BCE1-82D54E911BE1}" dt="2023-12-15T22:04:13.648" v="115" actId="478"/>
          <ac:spMkLst>
            <pc:docMk/>
            <pc:sldMk cId="0" sldId="259"/>
            <ac:spMk id="8" creationId="{BAC65B63-E65C-575D-7A30-F7E9D4E10466}"/>
          </ac:spMkLst>
        </pc:spChg>
        <pc:spChg chg="del mod">
          <ac:chgData name="Rafael Werkema" userId="b39bc1ff-338a-4307-afa8-191e1d1a6edb" providerId="ADAL" clId="{DDA78098-76C0-464A-BCE1-82D54E911BE1}" dt="2023-12-15T22:04:10.448" v="114" actId="478"/>
          <ac:spMkLst>
            <pc:docMk/>
            <pc:sldMk cId="0" sldId="259"/>
            <ac:spMk id="9" creationId="{6ADF4252-6ECD-B689-82CB-6F9E0266CD4D}"/>
          </ac:spMkLst>
        </pc:spChg>
        <pc:spChg chg="del mod">
          <ac:chgData name="Rafael Werkema" userId="b39bc1ff-338a-4307-afa8-191e1d1a6edb" providerId="ADAL" clId="{DDA78098-76C0-464A-BCE1-82D54E911BE1}" dt="2023-12-15T22:04:10.448" v="114" actId="478"/>
          <ac:spMkLst>
            <pc:docMk/>
            <pc:sldMk cId="0" sldId="259"/>
            <ac:spMk id="10" creationId="{B8766745-D6FC-E00D-6898-317C8106367B}"/>
          </ac:spMkLst>
        </pc:spChg>
        <pc:spChg chg="del mod">
          <ac:chgData name="Rafael Werkema" userId="b39bc1ff-338a-4307-afa8-191e1d1a6edb" providerId="ADAL" clId="{DDA78098-76C0-464A-BCE1-82D54E911BE1}" dt="2023-12-15T22:04:10.448" v="114" actId="478"/>
          <ac:spMkLst>
            <pc:docMk/>
            <pc:sldMk cId="0" sldId="259"/>
            <ac:spMk id="11" creationId="{732940F7-13F9-25D1-6A66-B18D8AA4C595}"/>
          </ac:spMkLst>
        </pc:spChg>
        <pc:spChg chg="del mod">
          <ac:chgData name="Rafael Werkema" userId="b39bc1ff-338a-4307-afa8-191e1d1a6edb" providerId="ADAL" clId="{DDA78098-76C0-464A-BCE1-82D54E911BE1}" dt="2023-12-15T22:04:13.648" v="115" actId="478"/>
          <ac:spMkLst>
            <pc:docMk/>
            <pc:sldMk cId="0" sldId="259"/>
            <ac:spMk id="12" creationId="{AC537740-E28F-3B5C-6CF8-E19192245178}"/>
          </ac:spMkLst>
        </pc:spChg>
        <pc:spChg chg="del mod">
          <ac:chgData name="Rafael Werkema" userId="b39bc1ff-338a-4307-afa8-191e1d1a6edb" providerId="ADAL" clId="{DDA78098-76C0-464A-BCE1-82D54E911BE1}" dt="2023-12-15T22:04:10.448" v="114" actId="478"/>
          <ac:spMkLst>
            <pc:docMk/>
            <pc:sldMk cId="0" sldId="259"/>
            <ac:spMk id="13" creationId="{6B5BC397-8141-0F16-9350-406121387CE8}"/>
          </ac:spMkLst>
        </pc:spChg>
        <pc:spChg chg="del mod">
          <ac:chgData name="Rafael Werkema" userId="b39bc1ff-338a-4307-afa8-191e1d1a6edb" providerId="ADAL" clId="{DDA78098-76C0-464A-BCE1-82D54E911BE1}" dt="2023-12-15T22:04:10.448" v="114" actId="478"/>
          <ac:spMkLst>
            <pc:docMk/>
            <pc:sldMk cId="0" sldId="259"/>
            <ac:spMk id="14" creationId="{3BC9A9FB-44B2-5531-2CF4-1957BC5178E6}"/>
          </ac:spMkLst>
        </pc:spChg>
        <pc:spChg chg="del mod">
          <ac:chgData name="Rafael Werkema" userId="b39bc1ff-338a-4307-afa8-191e1d1a6edb" providerId="ADAL" clId="{DDA78098-76C0-464A-BCE1-82D54E911BE1}" dt="2023-12-15T22:04:13.648" v="115" actId="478"/>
          <ac:spMkLst>
            <pc:docMk/>
            <pc:sldMk cId="0" sldId="259"/>
            <ac:spMk id="15" creationId="{6681D690-E4FA-447A-16A5-88CC07B365D7}"/>
          </ac:spMkLst>
        </pc:spChg>
        <pc:spChg chg="del mod">
          <ac:chgData name="Rafael Werkema" userId="b39bc1ff-338a-4307-afa8-191e1d1a6edb" providerId="ADAL" clId="{DDA78098-76C0-464A-BCE1-82D54E911BE1}" dt="2023-12-15T22:04:10.448" v="114" actId="478"/>
          <ac:spMkLst>
            <pc:docMk/>
            <pc:sldMk cId="0" sldId="259"/>
            <ac:spMk id="16" creationId="{AE78BEDB-14FE-2DDE-EBE2-918FD06A7D62}"/>
          </ac:spMkLst>
        </pc:spChg>
        <pc:spChg chg="del mod">
          <ac:chgData name="Rafael Werkema" userId="b39bc1ff-338a-4307-afa8-191e1d1a6edb" providerId="ADAL" clId="{DDA78098-76C0-464A-BCE1-82D54E911BE1}" dt="2023-12-15T22:04:10.448" v="114" actId="478"/>
          <ac:spMkLst>
            <pc:docMk/>
            <pc:sldMk cId="0" sldId="259"/>
            <ac:spMk id="17" creationId="{B6D880DA-5B6C-4DF6-2180-71BD012F8387}"/>
          </ac:spMkLst>
        </pc:spChg>
        <pc:spChg chg="del mod">
          <ac:chgData name="Rafael Werkema" userId="b39bc1ff-338a-4307-afa8-191e1d1a6edb" providerId="ADAL" clId="{DDA78098-76C0-464A-BCE1-82D54E911BE1}" dt="2023-12-15T22:04:10.448" v="114" actId="478"/>
          <ac:spMkLst>
            <pc:docMk/>
            <pc:sldMk cId="0" sldId="259"/>
            <ac:spMk id="18" creationId="{2CA7B3BB-D32D-C668-EC66-38E42C6EFDC7}"/>
          </ac:spMkLst>
        </pc:spChg>
        <pc:spChg chg="del mod">
          <ac:chgData name="Rafael Werkema" userId="b39bc1ff-338a-4307-afa8-191e1d1a6edb" providerId="ADAL" clId="{DDA78098-76C0-464A-BCE1-82D54E911BE1}" dt="2023-12-15T22:04:13.648" v="115" actId="478"/>
          <ac:spMkLst>
            <pc:docMk/>
            <pc:sldMk cId="0" sldId="259"/>
            <ac:spMk id="19" creationId="{EF4D03CB-3F78-9303-961F-1E9ED60DAC68}"/>
          </ac:spMkLst>
        </pc:spChg>
        <pc:spChg chg="del mod">
          <ac:chgData name="Rafael Werkema" userId="b39bc1ff-338a-4307-afa8-191e1d1a6edb" providerId="ADAL" clId="{DDA78098-76C0-464A-BCE1-82D54E911BE1}" dt="2023-12-15T22:04:10.448" v="114" actId="478"/>
          <ac:spMkLst>
            <pc:docMk/>
            <pc:sldMk cId="0" sldId="259"/>
            <ac:spMk id="20" creationId="{47850488-0031-7DCE-1B4D-2C15E345E475}"/>
          </ac:spMkLst>
        </pc:spChg>
        <pc:spChg chg="del mod">
          <ac:chgData name="Rafael Werkema" userId="b39bc1ff-338a-4307-afa8-191e1d1a6edb" providerId="ADAL" clId="{DDA78098-76C0-464A-BCE1-82D54E911BE1}" dt="2023-12-15T22:04:10.448" v="114" actId="478"/>
          <ac:spMkLst>
            <pc:docMk/>
            <pc:sldMk cId="0" sldId="259"/>
            <ac:spMk id="21" creationId="{139D86AC-5ACA-E12B-A7A8-1EAFEB065C4F}"/>
          </ac:spMkLst>
        </pc:spChg>
        <pc:spChg chg="del mod">
          <ac:chgData name="Rafael Werkema" userId="b39bc1ff-338a-4307-afa8-191e1d1a6edb" providerId="ADAL" clId="{DDA78098-76C0-464A-BCE1-82D54E911BE1}" dt="2023-12-15T22:04:13.648" v="115" actId="478"/>
          <ac:spMkLst>
            <pc:docMk/>
            <pc:sldMk cId="0" sldId="259"/>
            <ac:spMk id="22" creationId="{4AD09481-49C5-E1BC-043C-04BD7D68C5AE}"/>
          </ac:spMkLst>
        </pc:spChg>
        <pc:spChg chg="add mod">
          <ac:chgData name="Rafael Werkema" userId="b39bc1ff-338a-4307-afa8-191e1d1a6edb" providerId="ADAL" clId="{DDA78098-76C0-464A-BCE1-82D54E911BE1}" dt="2023-12-15T22:04:37.914" v="122" actId="1076"/>
          <ac:spMkLst>
            <pc:docMk/>
            <pc:sldMk cId="0" sldId="259"/>
            <ac:spMk id="23" creationId="{FE99C3D1-CBD9-F4DE-8EE5-DF45E37B12E8}"/>
          </ac:spMkLst>
        </pc:spChg>
        <pc:spChg chg="add mod">
          <ac:chgData name="Rafael Werkema" userId="b39bc1ff-338a-4307-afa8-191e1d1a6edb" providerId="ADAL" clId="{DDA78098-76C0-464A-BCE1-82D54E911BE1}" dt="2023-12-15T22:04:48.945" v="124" actId="1076"/>
          <ac:spMkLst>
            <pc:docMk/>
            <pc:sldMk cId="0" sldId="259"/>
            <ac:spMk id="24" creationId="{4F329E90-7031-24C3-E4EB-4058CC44A7E6}"/>
          </ac:spMkLst>
        </pc:spChg>
        <pc:spChg chg="add mod">
          <ac:chgData name="Rafael Werkema" userId="b39bc1ff-338a-4307-afa8-191e1d1a6edb" providerId="ADAL" clId="{DDA78098-76C0-464A-BCE1-82D54E911BE1}" dt="2023-12-15T22:04:48.945" v="124" actId="1076"/>
          <ac:spMkLst>
            <pc:docMk/>
            <pc:sldMk cId="0" sldId="259"/>
            <ac:spMk id="25" creationId="{916583E2-B58F-B42F-87A7-E9D1A8106300}"/>
          </ac:spMkLst>
        </pc:spChg>
        <pc:spChg chg="add mod">
          <ac:chgData name="Rafael Werkema" userId="b39bc1ff-338a-4307-afa8-191e1d1a6edb" providerId="ADAL" clId="{DDA78098-76C0-464A-BCE1-82D54E911BE1}" dt="2023-12-15T22:04:58.362" v="126" actId="1076"/>
          <ac:spMkLst>
            <pc:docMk/>
            <pc:sldMk cId="0" sldId="259"/>
            <ac:spMk id="26" creationId="{2C56FB06-770B-F4A2-12E2-B7A7DC78D5C7}"/>
          </ac:spMkLst>
        </pc:spChg>
        <pc:spChg chg="del mod">
          <ac:chgData name="Rafael Werkema" userId="b39bc1ff-338a-4307-afa8-191e1d1a6edb" providerId="ADAL" clId="{DDA78098-76C0-464A-BCE1-82D54E911BE1}" dt="2023-12-15T22:04:10.448" v="114" actId="478"/>
          <ac:spMkLst>
            <pc:docMk/>
            <pc:sldMk cId="0" sldId="259"/>
            <ac:spMk id="27" creationId="{466E702F-E434-ED29-77FD-348F1210E0BD}"/>
          </ac:spMkLst>
        </pc:spChg>
        <pc:spChg chg="add mod">
          <ac:chgData name="Rafael Werkema" userId="b39bc1ff-338a-4307-afa8-191e1d1a6edb" providerId="ADAL" clId="{DDA78098-76C0-464A-BCE1-82D54E911BE1}" dt="2023-12-15T22:05:02.027" v="127" actId="1076"/>
          <ac:spMkLst>
            <pc:docMk/>
            <pc:sldMk cId="0" sldId="259"/>
            <ac:spMk id="28" creationId="{A693CD22-1C68-E988-BD6F-CA35035C8F2E}"/>
          </ac:spMkLst>
        </pc:spChg>
        <pc:spChg chg="add mod">
          <ac:chgData name="Rafael Werkema" userId="b39bc1ff-338a-4307-afa8-191e1d1a6edb" providerId="ADAL" clId="{DDA78098-76C0-464A-BCE1-82D54E911BE1}" dt="2023-12-15T22:05:09.906" v="129" actId="1076"/>
          <ac:spMkLst>
            <pc:docMk/>
            <pc:sldMk cId="0" sldId="259"/>
            <ac:spMk id="29" creationId="{9409A8E4-4A8C-1B98-40EA-4A45AE9C2058}"/>
          </ac:spMkLst>
        </pc:spChg>
        <pc:spChg chg="add mod">
          <ac:chgData name="Rafael Werkema" userId="b39bc1ff-338a-4307-afa8-191e1d1a6edb" providerId="ADAL" clId="{DDA78098-76C0-464A-BCE1-82D54E911BE1}" dt="2023-12-15T22:05:39.531" v="131" actId="1076"/>
          <ac:spMkLst>
            <pc:docMk/>
            <pc:sldMk cId="0" sldId="259"/>
            <ac:spMk id="30" creationId="{C07B90C7-7E0E-78E6-77E5-3FE754BBD676}"/>
          </ac:spMkLst>
        </pc:spChg>
        <pc:spChg chg="add mod">
          <ac:chgData name="Rafael Werkema" userId="b39bc1ff-338a-4307-afa8-191e1d1a6edb" providerId="ADAL" clId="{DDA78098-76C0-464A-BCE1-82D54E911BE1}" dt="2023-12-15T22:05:39.531" v="131" actId="1076"/>
          <ac:spMkLst>
            <pc:docMk/>
            <pc:sldMk cId="0" sldId="259"/>
            <ac:spMk id="31" creationId="{4CDF060F-550D-0BE0-1249-8387D99D9B0F}"/>
          </ac:spMkLst>
        </pc:spChg>
        <pc:spChg chg="add mod">
          <ac:chgData name="Rafael Werkema" userId="b39bc1ff-338a-4307-afa8-191e1d1a6edb" providerId="ADAL" clId="{DDA78098-76C0-464A-BCE1-82D54E911BE1}" dt="2023-12-15T22:05:39.531" v="131" actId="1076"/>
          <ac:spMkLst>
            <pc:docMk/>
            <pc:sldMk cId="0" sldId="259"/>
            <ac:spMk id="32" creationId="{19094E36-2177-C525-E63F-4A3A29F96A85}"/>
          </ac:spMkLst>
        </pc:spChg>
        <pc:spChg chg="del mod">
          <ac:chgData name="Rafael Werkema" userId="b39bc1ff-338a-4307-afa8-191e1d1a6edb" providerId="ADAL" clId="{DDA78098-76C0-464A-BCE1-82D54E911BE1}" dt="2023-12-15T22:04:16.898" v="116" actId="478"/>
          <ac:spMkLst>
            <pc:docMk/>
            <pc:sldMk cId="0" sldId="259"/>
            <ac:spMk id="33" creationId="{D48A09CE-E2E2-21A2-DB45-259EF414D1D1}"/>
          </ac:spMkLst>
        </pc:spChg>
        <pc:spChg chg="add mod">
          <ac:chgData name="Rafael Werkema" userId="b39bc1ff-338a-4307-afa8-191e1d1a6edb" providerId="ADAL" clId="{DDA78098-76C0-464A-BCE1-82D54E911BE1}" dt="2023-12-15T22:05:39.531" v="131" actId="1076"/>
          <ac:spMkLst>
            <pc:docMk/>
            <pc:sldMk cId="0" sldId="259"/>
            <ac:spMk id="34" creationId="{C4F96353-D217-FFC6-2200-D46138758015}"/>
          </ac:spMkLst>
        </pc:spChg>
        <pc:spChg chg="add mod">
          <ac:chgData name="Rafael Werkema" userId="b39bc1ff-338a-4307-afa8-191e1d1a6edb" providerId="ADAL" clId="{DDA78098-76C0-464A-BCE1-82D54E911BE1}" dt="2023-12-15T22:05:39.531" v="131" actId="1076"/>
          <ac:spMkLst>
            <pc:docMk/>
            <pc:sldMk cId="0" sldId="259"/>
            <ac:spMk id="35" creationId="{072BFDC8-0925-06BB-5FF4-70B5392EE67B}"/>
          </ac:spMkLst>
        </pc:spChg>
        <pc:spChg chg="del mod">
          <ac:chgData name="Rafael Werkema" userId="b39bc1ff-338a-4307-afa8-191e1d1a6edb" providerId="ADAL" clId="{DDA78098-76C0-464A-BCE1-82D54E911BE1}" dt="2023-12-15T22:04:16.898" v="116" actId="478"/>
          <ac:spMkLst>
            <pc:docMk/>
            <pc:sldMk cId="0" sldId="259"/>
            <ac:spMk id="36" creationId="{97B455D6-E911-B13D-7CF3-F9988C10CA03}"/>
          </ac:spMkLst>
        </pc:spChg>
        <pc:spChg chg="add mod">
          <ac:chgData name="Rafael Werkema" userId="b39bc1ff-338a-4307-afa8-191e1d1a6edb" providerId="ADAL" clId="{DDA78098-76C0-464A-BCE1-82D54E911BE1}" dt="2023-12-15T22:05:39.531" v="131" actId="1076"/>
          <ac:spMkLst>
            <pc:docMk/>
            <pc:sldMk cId="0" sldId="259"/>
            <ac:spMk id="37" creationId="{1DB53AC0-D37A-14B7-1013-9D790FBD88D0}"/>
          </ac:spMkLst>
        </pc:spChg>
        <pc:spChg chg="add mod">
          <ac:chgData name="Rafael Werkema" userId="b39bc1ff-338a-4307-afa8-191e1d1a6edb" providerId="ADAL" clId="{DDA78098-76C0-464A-BCE1-82D54E911BE1}" dt="2023-12-15T22:05:39.531" v="131" actId="1076"/>
          <ac:spMkLst>
            <pc:docMk/>
            <pc:sldMk cId="0" sldId="259"/>
            <ac:spMk id="38" creationId="{2022D5DF-C2EF-E328-073D-5F7557C2756B}"/>
          </ac:spMkLst>
        </pc:spChg>
        <pc:spChg chg="add mod">
          <ac:chgData name="Rafael Werkema" userId="b39bc1ff-338a-4307-afa8-191e1d1a6edb" providerId="ADAL" clId="{DDA78098-76C0-464A-BCE1-82D54E911BE1}" dt="2023-12-15T22:05:53.770" v="133" actId="1076"/>
          <ac:spMkLst>
            <pc:docMk/>
            <pc:sldMk cId="0" sldId="259"/>
            <ac:spMk id="39" creationId="{DBCE8E7B-9DD9-D03C-238A-D349EB40B89A}"/>
          </ac:spMkLst>
        </pc:spChg>
        <pc:spChg chg="add mod">
          <ac:chgData name="Rafael Werkema" userId="b39bc1ff-338a-4307-afa8-191e1d1a6edb" providerId="ADAL" clId="{DDA78098-76C0-464A-BCE1-82D54E911BE1}" dt="2023-12-15T22:05:53.770" v="133" actId="1076"/>
          <ac:spMkLst>
            <pc:docMk/>
            <pc:sldMk cId="0" sldId="259"/>
            <ac:spMk id="40" creationId="{0FF6BB45-E9F5-4CAD-5E9C-6641746BFF9E}"/>
          </ac:spMkLst>
        </pc:spChg>
        <pc:spChg chg="add mod">
          <ac:chgData name="Rafael Werkema" userId="b39bc1ff-338a-4307-afa8-191e1d1a6edb" providerId="ADAL" clId="{DDA78098-76C0-464A-BCE1-82D54E911BE1}" dt="2023-12-15T22:05:53.770" v="133" actId="1076"/>
          <ac:spMkLst>
            <pc:docMk/>
            <pc:sldMk cId="0" sldId="259"/>
            <ac:spMk id="41" creationId="{8B10A192-8486-D06A-AE7D-A59754861549}"/>
          </ac:spMkLst>
        </pc:spChg>
        <pc:spChg chg="add mod">
          <ac:chgData name="Rafael Werkema" userId="b39bc1ff-338a-4307-afa8-191e1d1a6edb" providerId="ADAL" clId="{DDA78098-76C0-464A-BCE1-82D54E911BE1}" dt="2023-12-15T22:05:53.770" v="133" actId="1076"/>
          <ac:spMkLst>
            <pc:docMk/>
            <pc:sldMk cId="0" sldId="259"/>
            <ac:spMk id="42" creationId="{2EBBD00A-771C-59FA-9A60-DA2D8F787B9D}"/>
          </ac:spMkLst>
        </pc:spChg>
        <pc:spChg chg="add mod">
          <ac:chgData name="Rafael Werkema" userId="b39bc1ff-338a-4307-afa8-191e1d1a6edb" providerId="ADAL" clId="{DDA78098-76C0-464A-BCE1-82D54E911BE1}" dt="2023-12-15T22:05:53.770" v="133" actId="1076"/>
          <ac:spMkLst>
            <pc:docMk/>
            <pc:sldMk cId="0" sldId="259"/>
            <ac:spMk id="43" creationId="{C4B30C51-B94F-6EF2-C466-C12445F187F2}"/>
          </ac:spMkLst>
        </pc:spChg>
        <pc:spChg chg="add mod">
          <ac:chgData name="Rafael Werkema" userId="b39bc1ff-338a-4307-afa8-191e1d1a6edb" providerId="ADAL" clId="{DDA78098-76C0-464A-BCE1-82D54E911BE1}" dt="2023-12-15T22:05:53.770" v="133" actId="1076"/>
          <ac:spMkLst>
            <pc:docMk/>
            <pc:sldMk cId="0" sldId="259"/>
            <ac:spMk id="44" creationId="{C9F534A7-B2DE-97A7-E74D-46C1426C6882}"/>
          </ac:spMkLst>
        </pc:spChg>
        <pc:spChg chg="add mod">
          <ac:chgData name="Rafael Werkema" userId="b39bc1ff-338a-4307-afa8-191e1d1a6edb" providerId="ADAL" clId="{DDA78098-76C0-464A-BCE1-82D54E911BE1}" dt="2023-12-15T22:05:53.770" v="133" actId="1076"/>
          <ac:spMkLst>
            <pc:docMk/>
            <pc:sldMk cId="0" sldId="259"/>
            <ac:spMk id="45" creationId="{0D710564-5C41-C4C3-7973-3F4E189831FC}"/>
          </ac:spMkLst>
        </pc:spChg>
        <pc:spChg chg="add mod">
          <ac:chgData name="Rafael Werkema" userId="b39bc1ff-338a-4307-afa8-191e1d1a6edb" providerId="ADAL" clId="{DDA78098-76C0-464A-BCE1-82D54E911BE1}" dt="2023-12-15T22:05:53.770" v="133" actId="1076"/>
          <ac:spMkLst>
            <pc:docMk/>
            <pc:sldMk cId="0" sldId="259"/>
            <ac:spMk id="46" creationId="{5927F4DC-555C-3E01-76DA-9AECA8C93EEA}"/>
          </ac:spMkLst>
        </pc:spChg>
        <pc:spChg chg="add mod">
          <ac:chgData name="Rafael Werkema" userId="b39bc1ff-338a-4307-afa8-191e1d1a6edb" providerId="ADAL" clId="{DDA78098-76C0-464A-BCE1-82D54E911BE1}" dt="2023-12-15T22:05:53.770" v="133" actId="1076"/>
          <ac:spMkLst>
            <pc:docMk/>
            <pc:sldMk cId="0" sldId="259"/>
            <ac:spMk id="47" creationId="{3F13B37E-F190-7D1E-32CC-25473EA2AF24}"/>
          </ac:spMkLst>
        </pc:spChg>
        <pc:spChg chg="add mod">
          <ac:chgData name="Rafael Werkema" userId="b39bc1ff-338a-4307-afa8-191e1d1a6edb" providerId="ADAL" clId="{DDA78098-76C0-464A-BCE1-82D54E911BE1}" dt="2023-12-15T22:05:53.770" v="133" actId="1076"/>
          <ac:spMkLst>
            <pc:docMk/>
            <pc:sldMk cId="0" sldId="259"/>
            <ac:spMk id="48" creationId="{5DD76458-537C-DB29-20AC-AA8A1550F553}"/>
          </ac:spMkLst>
        </pc:spChg>
        <pc:spChg chg="add mod">
          <ac:chgData name="Rafael Werkema" userId="b39bc1ff-338a-4307-afa8-191e1d1a6edb" providerId="ADAL" clId="{DDA78098-76C0-464A-BCE1-82D54E911BE1}" dt="2023-12-15T22:05:53.770" v="133" actId="1076"/>
          <ac:spMkLst>
            <pc:docMk/>
            <pc:sldMk cId="0" sldId="259"/>
            <ac:spMk id="49" creationId="{8E736BAF-4D54-115E-21DE-290220ED52C0}"/>
          </ac:spMkLst>
        </pc:spChg>
        <pc:spChg chg="add mod">
          <ac:chgData name="Rafael Werkema" userId="b39bc1ff-338a-4307-afa8-191e1d1a6edb" providerId="ADAL" clId="{DDA78098-76C0-464A-BCE1-82D54E911BE1}" dt="2023-12-15T22:05:53.770" v="133" actId="1076"/>
          <ac:spMkLst>
            <pc:docMk/>
            <pc:sldMk cId="0" sldId="259"/>
            <ac:spMk id="50" creationId="{95ABB7F9-0DB4-C301-0FFD-8A18EC740F25}"/>
          </ac:spMkLst>
        </pc:spChg>
        <pc:spChg chg="add mod">
          <ac:chgData name="Rafael Werkema" userId="b39bc1ff-338a-4307-afa8-191e1d1a6edb" providerId="ADAL" clId="{DDA78098-76C0-464A-BCE1-82D54E911BE1}" dt="2023-12-15T22:05:53.770" v="133" actId="1076"/>
          <ac:spMkLst>
            <pc:docMk/>
            <pc:sldMk cId="0" sldId="259"/>
            <ac:spMk id="51" creationId="{01FE8A44-00FE-383F-9EA3-CF2DA985CD87}"/>
          </ac:spMkLst>
        </pc:spChg>
        <pc:spChg chg="add mod">
          <ac:chgData name="Rafael Werkema" userId="b39bc1ff-338a-4307-afa8-191e1d1a6edb" providerId="ADAL" clId="{DDA78098-76C0-464A-BCE1-82D54E911BE1}" dt="2023-12-15T22:05:53.770" v="133" actId="1076"/>
          <ac:spMkLst>
            <pc:docMk/>
            <pc:sldMk cId="0" sldId="259"/>
            <ac:spMk id="52" creationId="{7437309F-8144-E025-5471-B43604F12F1A}"/>
          </ac:spMkLst>
        </pc:spChg>
        <pc:spChg chg="add mod">
          <ac:chgData name="Rafael Werkema" userId="b39bc1ff-338a-4307-afa8-191e1d1a6edb" providerId="ADAL" clId="{DDA78098-76C0-464A-BCE1-82D54E911BE1}" dt="2023-12-15T22:06:05.433" v="135" actId="1076"/>
          <ac:spMkLst>
            <pc:docMk/>
            <pc:sldMk cId="0" sldId="259"/>
            <ac:spMk id="53" creationId="{F4584C23-4442-E2CA-1C63-9A5B9886F801}"/>
          </ac:spMkLst>
        </pc:spChg>
        <pc:spChg chg="add mod">
          <ac:chgData name="Rafael Werkema" userId="b39bc1ff-338a-4307-afa8-191e1d1a6edb" providerId="ADAL" clId="{DDA78098-76C0-464A-BCE1-82D54E911BE1}" dt="2023-12-15T22:06:05.433" v="135" actId="1076"/>
          <ac:spMkLst>
            <pc:docMk/>
            <pc:sldMk cId="0" sldId="259"/>
            <ac:spMk id="54" creationId="{3BF8C9A4-F4A1-2900-5FC2-DF6E821A9717}"/>
          </ac:spMkLst>
        </pc:spChg>
        <pc:spChg chg="add mod">
          <ac:chgData name="Rafael Werkema" userId="b39bc1ff-338a-4307-afa8-191e1d1a6edb" providerId="ADAL" clId="{DDA78098-76C0-464A-BCE1-82D54E911BE1}" dt="2023-12-15T22:06:05.433" v="135" actId="1076"/>
          <ac:spMkLst>
            <pc:docMk/>
            <pc:sldMk cId="0" sldId="259"/>
            <ac:spMk id="55" creationId="{897455FE-E608-DA53-07F0-9EDF9F462802}"/>
          </ac:spMkLst>
        </pc:spChg>
        <pc:spChg chg="add del mod">
          <ac:chgData name="Rafael Werkema" userId="b39bc1ff-338a-4307-afa8-191e1d1a6edb" providerId="ADAL" clId="{DDA78098-76C0-464A-BCE1-82D54E911BE1}" dt="2023-12-15T22:06:16.698" v="136" actId="478"/>
          <ac:spMkLst>
            <pc:docMk/>
            <pc:sldMk cId="0" sldId="259"/>
            <ac:spMk id="56" creationId="{0E2E6900-3937-445E-4C96-8AE71A01D60B}"/>
          </ac:spMkLst>
        </pc:spChg>
        <pc:spChg chg="add del mod">
          <ac:chgData name="Rafael Werkema" userId="b39bc1ff-338a-4307-afa8-191e1d1a6edb" providerId="ADAL" clId="{DDA78098-76C0-464A-BCE1-82D54E911BE1}" dt="2023-12-15T22:06:16.698" v="136" actId="478"/>
          <ac:spMkLst>
            <pc:docMk/>
            <pc:sldMk cId="0" sldId="259"/>
            <ac:spMk id="57" creationId="{A7FCE4EE-EE08-E25F-C179-A2A563AC9880}"/>
          </ac:spMkLst>
        </pc:spChg>
        <pc:spChg chg="add del mod">
          <ac:chgData name="Rafael Werkema" userId="b39bc1ff-338a-4307-afa8-191e1d1a6edb" providerId="ADAL" clId="{DDA78098-76C0-464A-BCE1-82D54E911BE1}" dt="2023-12-15T22:06:16.698" v="136" actId="478"/>
          <ac:spMkLst>
            <pc:docMk/>
            <pc:sldMk cId="0" sldId="259"/>
            <ac:spMk id="58" creationId="{0425E93F-300C-AFEE-A8AB-2CC9DB904579}"/>
          </ac:spMkLst>
        </pc:spChg>
        <pc:spChg chg="add del mod">
          <ac:chgData name="Rafael Werkema" userId="b39bc1ff-338a-4307-afa8-191e1d1a6edb" providerId="ADAL" clId="{DDA78098-76C0-464A-BCE1-82D54E911BE1}" dt="2023-12-15T22:06:16.698" v="136" actId="478"/>
          <ac:spMkLst>
            <pc:docMk/>
            <pc:sldMk cId="0" sldId="259"/>
            <ac:spMk id="59" creationId="{D74F5D44-C600-7F3C-CF8A-F67BAE23653F}"/>
          </ac:spMkLst>
        </pc:spChg>
        <pc:spChg chg="del mod">
          <ac:chgData name="Rafael Werkema" userId="b39bc1ff-338a-4307-afa8-191e1d1a6edb" providerId="ADAL" clId="{DDA78098-76C0-464A-BCE1-82D54E911BE1}" dt="2023-12-15T22:04:10.448" v="114" actId="478"/>
          <ac:spMkLst>
            <pc:docMk/>
            <pc:sldMk cId="0" sldId="259"/>
            <ac:spMk id="3075" creationId="{00000000-0000-0000-0000-000000000000}"/>
          </ac:spMkLst>
        </pc:spChg>
        <pc:spChg chg="del mod">
          <ac:chgData name="Rafael Werkema" userId="b39bc1ff-338a-4307-afa8-191e1d1a6edb" providerId="ADAL" clId="{DDA78098-76C0-464A-BCE1-82D54E911BE1}" dt="2023-12-15T22:04:10.448" v="114" actId="478"/>
          <ac:spMkLst>
            <pc:docMk/>
            <pc:sldMk cId="0" sldId="259"/>
            <ac:spMk id="3079" creationId="{00000000-0000-0000-0000-000000000000}"/>
          </ac:spMkLst>
        </pc:spChg>
        <pc:spChg chg="del mod">
          <ac:chgData name="Rafael Werkema" userId="b39bc1ff-338a-4307-afa8-191e1d1a6edb" providerId="ADAL" clId="{DDA78098-76C0-464A-BCE1-82D54E911BE1}" dt="2023-12-15T22:04:10.448" v="114" actId="478"/>
          <ac:spMkLst>
            <pc:docMk/>
            <pc:sldMk cId="0" sldId="259"/>
            <ac:spMk id="3083" creationId="{00000000-0000-0000-0000-000000000000}"/>
          </ac:spMkLst>
        </pc:spChg>
        <pc:spChg chg="del mod">
          <ac:chgData name="Rafael Werkema" userId="b39bc1ff-338a-4307-afa8-191e1d1a6edb" providerId="ADAL" clId="{DDA78098-76C0-464A-BCE1-82D54E911BE1}" dt="2023-12-15T22:04:22.582" v="118" actId="478"/>
          <ac:spMkLst>
            <pc:docMk/>
            <pc:sldMk cId="0" sldId="259"/>
            <ac:spMk id="3087" creationId="{00000000-0000-0000-0000-000000000000}"/>
          </ac:spMkLst>
        </pc:spChg>
        <pc:spChg chg="del mod">
          <ac:chgData name="Rafael Werkema" userId="b39bc1ff-338a-4307-afa8-191e1d1a6edb" providerId="ADAL" clId="{DDA78098-76C0-464A-BCE1-82D54E911BE1}" dt="2023-12-15T22:04:10.448" v="114" actId="478"/>
          <ac:spMkLst>
            <pc:docMk/>
            <pc:sldMk cId="0" sldId="259"/>
            <ac:spMk id="3092" creationId="{00000000-0000-0000-0000-000000000000}"/>
          </ac:spMkLst>
        </pc:spChg>
        <pc:spChg chg="del mod">
          <ac:chgData name="Rafael Werkema" userId="b39bc1ff-338a-4307-afa8-191e1d1a6edb" providerId="ADAL" clId="{DDA78098-76C0-464A-BCE1-82D54E911BE1}" dt="2023-12-15T22:04:10.448" v="114" actId="478"/>
          <ac:spMkLst>
            <pc:docMk/>
            <pc:sldMk cId="0" sldId="259"/>
            <ac:spMk id="3097" creationId="{00000000-0000-0000-0000-000000000000}"/>
          </ac:spMkLst>
        </pc:spChg>
        <pc:spChg chg="mod">
          <ac:chgData name="Rafael Werkema" userId="b39bc1ff-338a-4307-afa8-191e1d1a6edb" providerId="ADAL" clId="{DDA78098-76C0-464A-BCE1-82D54E911BE1}" dt="2023-12-15T22:04:29.274" v="120" actId="1076"/>
          <ac:spMkLst>
            <pc:docMk/>
            <pc:sldMk cId="0" sldId="259"/>
            <ac:spMk id="3101" creationId="{00000000-0000-0000-0000-000000000000}"/>
          </ac:spMkLst>
        </pc:spChg>
      </pc:sldChg>
      <pc:sldChg chg="addSp delSp modSp setBg">
        <pc:chgData name="Rafael Werkema" userId="b39bc1ff-338a-4307-afa8-191e1d1a6edb" providerId="ADAL" clId="{DDA78098-76C0-464A-BCE1-82D54E911BE1}" dt="2023-12-15T22:06:41.198" v="141" actId="478"/>
        <pc:sldMkLst>
          <pc:docMk/>
          <pc:sldMk cId="0" sldId="260"/>
        </pc:sldMkLst>
        <pc:spChg chg="add del mod">
          <ac:chgData name="Rafael Werkema" userId="b39bc1ff-338a-4307-afa8-191e1d1a6edb" providerId="ADAL" clId="{DDA78098-76C0-464A-BCE1-82D54E911BE1}" dt="2023-12-15T22:06:34.467" v="139" actId="478"/>
          <ac:spMkLst>
            <pc:docMk/>
            <pc:sldMk cId="0" sldId="260"/>
            <ac:spMk id="2" creationId="{02F03E78-E94E-1387-849D-B37B17B157A5}"/>
          </ac:spMkLst>
        </pc:spChg>
        <pc:spChg chg="add del mod">
          <ac:chgData name="Rafael Werkema" userId="b39bc1ff-338a-4307-afa8-191e1d1a6edb" providerId="ADAL" clId="{DDA78098-76C0-464A-BCE1-82D54E911BE1}" dt="2023-12-15T22:06:34.467" v="139" actId="478"/>
          <ac:spMkLst>
            <pc:docMk/>
            <pc:sldMk cId="0" sldId="260"/>
            <ac:spMk id="3" creationId="{0FB48FC2-FA1F-DF98-DA85-0FFCBFCC43C9}"/>
          </ac:spMkLst>
        </pc:spChg>
        <pc:spChg chg="add del mod">
          <ac:chgData name="Rafael Werkema" userId="b39bc1ff-338a-4307-afa8-191e1d1a6edb" providerId="ADAL" clId="{DDA78098-76C0-464A-BCE1-82D54E911BE1}" dt="2023-12-15T22:06:36.787" v="140" actId="478"/>
          <ac:spMkLst>
            <pc:docMk/>
            <pc:sldMk cId="0" sldId="260"/>
            <ac:spMk id="4" creationId="{66B8DDC6-FD1D-4844-303D-205BCA3F7190}"/>
          </ac:spMkLst>
        </pc:spChg>
        <pc:spChg chg="add mod">
          <ac:chgData name="Rafael Werkema" userId="b39bc1ff-338a-4307-afa8-191e1d1a6edb" providerId="ADAL" clId="{DDA78098-76C0-464A-BCE1-82D54E911BE1}" dt="2023-12-15T22:06:29.077" v="138"/>
          <ac:spMkLst>
            <pc:docMk/>
            <pc:sldMk cId="0" sldId="260"/>
            <ac:spMk id="5" creationId="{8D21DCF0-503D-986B-9238-B3972B51627A}"/>
          </ac:spMkLst>
        </pc:spChg>
        <pc:spChg chg="add mod">
          <ac:chgData name="Rafael Werkema" userId="b39bc1ff-338a-4307-afa8-191e1d1a6edb" providerId="ADAL" clId="{DDA78098-76C0-464A-BCE1-82D54E911BE1}" dt="2023-12-15T22:06:29.077" v="138"/>
          <ac:spMkLst>
            <pc:docMk/>
            <pc:sldMk cId="0" sldId="260"/>
            <ac:spMk id="6" creationId="{DDC2561F-6797-BF70-85E5-F4C6A2910890}"/>
          </ac:spMkLst>
        </pc:spChg>
        <pc:spChg chg="add mod">
          <ac:chgData name="Rafael Werkema" userId="b39bc1ff-338a-4307-afa8-191e1d1a6edb" providerId="ADAL" clId="{DDA78098-76C0-464A-BCE1-82D54E911BE1}" dt="2023-12-15T22:06:29.077" v="138"/>
          <ac:spMkLst>
            <pc:docMk/>
            <pc:sldMk cId="0" sldId="260"/>
            <ac:spMk id="7" creationId="{AC2035E2-CFE7-9B92-6618-88BE13940C83}"/>
          </ac:spMkLst>
        </pc:spChg>
        <pc:spChg chg="add mod">
          <ac:chgData name="Rafael Werkema" userId="b39bc1ff-338a-4307-afa8-191e1d1a6edb" providerId="ADAL" clId="{DDA78098-76C0-464A-BCE1-82D54E911BE1}" dt="2023-12-15T22:06:29.077" v="138"/>
          <ac:spMkLst>
            <pc:docMk/>
            <pc:sldMk cId="0" sldId="260"/>
            <ac:spMk id="8" creationId="{A914B911-47CA-F99C-8242-F720BC25EF9B}"/>
          </ac:spMkLst>
        </pc:spChg>
        <pc:spChg chg="add mod">
          <ac:chgData name="Rafael Werkema" userId="b39bc1ff-338a-4307-afa8-191e1d1a6edb" providerId="ADAL" clId="{DDA78098-76C0-464A-BCE1-82D54E911BE1}" dt="2023-12-15T22:06:29.077" v="138"/>
          <ac:spMkLst>
            <pc:docMk/>
            <pc:sldMk cId="0" sldId="260"/>
            <ac:spMk id="9" creationId="{82CE4F9D-D016-C471-B943-E11C6A27E13A}"/>
          </ac:spMkLst>
        </pc:spChg>
        <pc:spChg chg="add mod">
          <ac:chgData name="Rafael Werkema" userId="b39bc1ff-338a-4307-afa8-191e1d1a6edb" providerId="ADAL" clId="{DDA78098-76C0-464A-BCE1-82D54E911BE1}" dt="2023-12-15T22:06:29.077" v="138"/>
          <ac:spMkLst>
            <pc:docMk/>
            <pc:sldMk cId="0" sldId="260"/>
            <ac:spMk id="10" creationId="{58A83745-6018-DB66-6284-469A1EC4A7D4}"/>
          </ac:spMkLst>
        </pc:spChg>
        <pc:spChg chg="add mod">
          <ac:chgData name="Rafael Werkema" userId="b39bc1ff-338a-4307-afa8-191e1d1a6edb" providerId="ADAL" clId="{DDA78098-76C0-464A-BCE1-82D54E911BE1}" dt="2023-12-15T22:06:29.077" v="138"/>
          <ac:spMkLst>
            <pc:docMk/>
            <pc:sldMk cId="0" sldId="260"/>
            <ac:spMk id="11" creationId="{808A7723-2F1A-F089-A943-B251C3710595}"/>
          </ac:spMkLst>
        </pc:spChg>
        <pc:spChg chg="add mod">
          <ac:chgData name="Rafael Werkema" userId="b39bc1ff-338a-4307-afa8-191e1d1a6edb" providerId="ADAL" clId="{DDA78098-76C0-464A-BCE1-82D54E911BE1}" dt="2023-12-15T22:06:29.077" v="138"/>
          <ac:spMkLst>
            <pc:docMk/>
            <pc:sldMk cId="0" sldId="260"/>
            <ac:spMk id="12" creationId="{B68E3E44-48E4-D166-3190-62CE28A409D6}"/>
          </ac:spMkLst>
        </pc:spChg>
        <pc:spChg chg="add mod">
          <ac:chgData name="Rafael Werkema" userId="b39bc1ff-338a-4307-afa8-191e1d1a6edb" providerId="ADAL" clId="{DDA78098-76C0-464A-BCE1-82D54E911BE1}" dt="2023-12-15T22:06:29.077" v="138"/>
          <ac:spMkLst>
            <pc:docMk/>
            <pc:sldMk cId="0" sldId="260"/>
            <ac:spMk id="13" creationId="{DBF2560B-5430-30E7-6D19-82AE9C823590}"/>
          </ac:spMkLst>
        </pc:spChg>
        <pc:spChg chg="add mod">
          <ac:chgData name="Rafael Werkema" userId="b39bc1ff-338a-4307-afa8-191e1d1a6edb" providerId="ADAL" clId="{DDA78098-76C0-464A-BCE1-82D54E911BE1}" dt="2023-12-15T22:06:29.077" v="138"/>
          <ac:spMkLst>
            <pc:docMk/>
            <pc:sldMk cId="0" sldId="260"/>
            <ac:spMk id="14" creationId="{410BE97D-D4D7-5002-317B-6764B8AD6E2C}"/>
          </ac:spMkLst>
        </pc:spChg>
        <pc:spChg chg="add mod">
          <ac:chgData name="Rafael Werkema" userId="b39bc1ff-338a-4307-afa8-191e1d1a6edb" providerId="ADAL" clId="{DDA78098-76C0-464A-BCE1-82D54E911BE1}" dt="2023-12-15T22:06:29.077" v="138"/>
          <ac:spMkLst>
            <pc:docMk/>
            <pc:sldMk cId="0" sldId="260"/>
            <ac:spMk id="15" creationId="{2741997E-360F-9EDD-22DD-92C3CBD1C117}"/>
          </ac:spMkLst>
        </pc:spChg>
        <pc:spChg chg="add mod">
          <ac:chgData name="Rafael Werkema" userId="b39bc1ff-338a-4307-afa8-191e1d1a6edb" providerId="ADAL" clId="{DDA78098-76C0-464A-BCE1-82D54E911BE1}" dt="2023-12-15T22:06:29.077" v="138"/>
          <ac:spMkLst>
            <pc:docMk/>
            <pc:sldMk cId="0" sldId="260"/>
            <ac:spMk id="16" creationId="{8A545A47-EBE5-4528-F1D0-3F6339F661E3}"/>
          </ac:spMkLst>
        </pc:spChg>
        <pc:spChg chg="add mod">
          <ac:chgData name="Rafael Werkema" userId="b39bc1ff-338a-4307-afa8-191e1d1a6edb" providerId="ADAL" clId="{DDA78098-76C0-464A-BCE1-82D54E911BE1}" dt="2023-12-15T22:06:29.077" v="138"/>
          <ac:spMkLst>
            <pc:docMk/>
            <pc:sldMk cId="0" sldId="260"/>
            <ac:spMk id="17" creationId="{5B69FBA7-B8BE-3442-6543-4FDDF1264DD9}"/>
          </ac:spMkLst>
        </pc:spChg>
        <pc:spChg chg="add mod">
          <ac:chgData name="Rafael Werkema" userId="b39bc1ff-338a-4307-afa8-191e1d1a6edb" providerId="ADAL" clId="{DDA78098-76C0-464A-BCE1-82D54E911BE1}" dt="2023-12-15T22:06:29.077" v="138"/>
          <ac:spMkLst>
            <pc:docMk/>
            <pc:sldMk cId="0" sldId="260"/>
            <ac:spMk id="18" creationId="{4E403E19-1DA4-2E9E-0C55-EB0A570A7C9F}"/>
          </ac:spMkLst>
        </pc:spChg>
        <pc:spChg chg="add mod">
          <ac:chgData name="Rafael Werkema" userId="b39bc1ff-338a-4307-afa8-191e1d1a6edb" providerId="ADAL" clId="{DDA78098-76C0-464A-BCE1-82D54E911BE1}" dt="2023-12-15T22:06:29.077" v="138"/>
          <ac:spMkLst>
            <pc:docMk/>
            <pc:sldMk cId="0" sldId="260"/>
            <ac:spMk id="19" creationId="{BCD77937-B4D9-249D-83E9-E8DB2D941A59}"/>
          </ac:spMkLst>
        </pc:spChg>
        <pc:spChg chg="add mod">
          <ac:chgData name="Rafael Werkema" userId="b39bc1ff-338a-4307-afa8-191e1d1a6edb" providerId="ADAL" clId="{DDA78098-76C0-464A-BCE1-82D54E911BE1}" dt="2023-12-15T22:06:29.077" v="138"/>
          <ac:spMkLst>
            <pc:docMk/>
            <pc:sldMk cId="0" sldId="260"/>
            <ac:spMk id="20" creationId="{29C4FD34-27F0-0A79-ED32-CBA496D08AE2}"/>
          </ac:spMkLst>
        </pc:spChg>
        <pc:spChg chg="add mod">
          <ac:chgData name="Rafael Werkema" userId="b39bc1ff-338a-4307-afa8-191e1d1a6edb" providerId="ADAL" clId="{DDA78098-76C0-464A-BCE1-82D54E911BE1}" dt="2023-12-15T22:06:29.077" v="138"/>
          <ac:spMkLst>
            <pc:docMk/>
            <pc:sldMk cId="0" sldId="260"/>
            <ac:spMk id="21" creationId="{4643ED04-62C6-1953-E662-C6660840B1A9}"/>
          </ac:spMkLst>
        </pc:spChg>
        <pc:spChg chg="add mod">
          <ac:chgData name="Rafael Werkema" userId="b39bc1ff-338a-4307-afa8-191e1d1a6edb" providerId="ADAL" clId="{DDA78098-76C0-464A-BCE1-82D54E911BE1}" dt="2023-12-15T22:06:29.077" v="138"/>
          <ac:spMkLst>
            <pc:docMk/>
            <pc:sldMk cId="0" sldId="260"/>
            <ac:spMk id="22" creationId="{D34F450F-77E7-DD3D-47D2-C8832C227724}"/>
          </ac:spMkLst>
        </pc:spChg>
        <pc:spChg chg="add mod">
          <ac:chgData name="Rafael Werkema" userId="b39bc1ff-338a-4307-afa8-191e1d1a6edb" providerId="ADAL" clId="{DDA78098-76C0-464A-BCE1-82D54E911BE1}" dt="2023-12-15T22:06:29.077" v="138"/>
          <ac:spMkLst>
            <pc:docMk/>
            <pc:sldMk cId="0" sldId="260"/>
            <ac:spMk id="23" creationId="{1F70FB2F-6395-669E-CBEB-6FEB2641B9E9}"/>
          </ac:spMkLst>
        </pc:spChg>
        <pc:spChg chg="add mod">
          <ac:chgData name="Rafael Werkema" userId="b39bc1ff-338a-4307-afa8-191e1d1a6edb" providerId="ADAL" clId="{DDA78098-76C0-464A-BCE1-82D54E911BE1}" dt="2023-12-15T22:06:29.077" v="138"/>
          <ac:spMkLst>
            <pc:docMk/>
            <pc:sldMk cId="0" sldId="260"/>
            <ac:spMk id="24" creationId="{A3D4E321-CC29-7ED3-8A24-E6647A1BAAA7}"/>
          </ac:spMkLst>
        </pc:spChg>
        <pc:spChg chg="add mod">
          <ac:chgData name="Rafael Werkema" userId="b39bc1ff-338a-4307-afa8-191e1d1a6edb" providerId="ADAL" clId="{DDA78098-76C0-464A-BCE1-82D54E911BE1}" dt="2023-12-15T22:06:29.077" v="138"/>
          <ac:spMkLst>
            <pc:docMk/>
            <pc:sldMk cId="0" sldId="260"/>
            <ac:spMk id="25" creationId="{CF8ED815-AF7A-83AE-3D47-C709A3BE7BC0}"/>
          </ac:spMkLst>
        </pc:spChg>
        <pc:spChg chg="add mod">
          <ac:chgData name="Rafael Werkema" userId="b39bc1ff-338a-4307-afa8-191e1d1a6edb" providerId="ADAL" clId="{DDA78098-76C0-464A-BCE1-82D54E911BE1}" dt="2023-12-15T22:06:29.077" v="138"/>
          <ac:spMkLst>
            <pc:docMk/>
            <pc:sldMk cId="0" sldId="260"/>
            <ac:spMk id="26" creationId="{8A2E2E16-05B2-F0CB-FABE-0E5DE618B6E7}"/>
          </ac:spMkLst>
        </pc:spChg>
        <pc:spChg chg="add mod">
          <ac:chgData name="Rafael Werkema" userId="b39bc1ff-338a-4307-afa8-191e1d1a6edb" providerId="ADAL" clId="{DDA78098-76C0-464A-BCE1-82D54E911BE1}" dt="2023-12-15T22:06:29.077" v="138"/>
          <ac:spMkLst>
            <pc:docMk/>
            <pc:sldMk cId="0" sldId="260"/>
            <ac:spMk id="27" creationId="{E159EB78-13D3-A817-0D55-9F943186E9C7}"/>
          </ac:spMkLst>
        </pc:spChg>
        <pc:spChg chg="add mod">
          <ac:chgData name="Rafael Werkema" userId="b39bc1ff-338a-4307-afa8-191e1d1a6edb" providerId="ADAL" clId="{DDA78098-76C0-464A-BCE1-82D54E911BE1}" dt="2023-12-15T22:06:29.077" v="138"/>
          <ac:spMkLst>
            <pc:docMk/>
            <pc:sldMk cId="0" sldId="260"/>
            <ac:spMk id="28" creationId="{623BF09A-254E-3F95-9D58-9CCAC000A90B}"/>
          </ac:spMkLst>
        </pc:spChg>
        <pc:spChg chg="add mod">
          <ac:chgData name="Rafael Werkema" userId="b39bc1ff-338a-4307-afa8-191e1d1a6edb" providerId="ADAL" clId="{DDA78098-76C0-464A-BCE1-82D54E911BE1}" dt="2023-12-15T22:06:29.077" v="138"/>
          <ac:spMkLst>
            <pc:docMk/>
            <pc:sldMk cId="0" sldId="260"/>
            <ac:spMk id="29" creationId="{01AB416A-5196-3D68-B233-7CAF2703C27B}"/>
          </ac:spMkLst>
        </pc:spChg>
        <pc:spChg chg="add mod">
          <ac:chgData name="Rafael Werkema" userId="b39bc1ff-338a-4307-afa8-191e1d1a6edb" providerId="ADAL" clId="{DDA78098-76C0-464A-BCE1-82D54E911BE1}" dt="2023-12-15T22:06:29.077" v="138"/>
          <ac:spMkLst>
            <pc:docMk/>
            <pc:sldMk cId="0" sldId="260"/>
            <ac:spMk id="30" creationId="{F0715646-BCF8-D09D-B40F-4ACB361FAF7C}"/>
          </ac:spMkLst>
        </pc:spChg>
        <pc:spChg chg="add mod">
          <ac:chgData name="Rafael Werkema" userId="b39bc1ff-338a-4307-afa8-191e1d1a6edb" providerId="ADAL" clId="{DDA78098-76C0-464A-BCE1-82D54E911BE1}" dt="2023-12-15T22:06:29.077" v="138"/>
          <ac:spMkLst>
            <pc:docMk/>
            <pc:sldMk cId="0" sldId="260"/>
            <ac:spMk id="31" creationId="{07157905-14C0-97C8-74F4-B85D6FC5B620}"/>
          </ac:spMkLst>
        </pc:spChg>
        <pc:spChg chg="add mod">
          <ac:chgData name="Rafael Werkema" userId="b39bc1ff-338a-4307-afa8-191e1d1a6edb" providerId="ADAL" clId="{DDA78098-76C0-464A-BCE1-82D54E911BE1}" dt="2023-12-15T22:06:29.077" v="138"/>
          <ac:spMkLst>
            <pc:docMk/>
            <pc:sldMk cId="0" sldId="260"/>
            <ac:spMk id="32" creationId="{9DDE4F20-0099-A40B-723B-286E6556DE33}"/>
          </ac:spMkLst>
        </pc:spChg>
        <pc:spChg chg="add mod">
          <ac:chgData name="Rafael Werkema" userId="b39bc1ff-338a-4307-afa8-191e1d1a6edb" providerId="ADAL" clId="{DDA78098-76C0-464A-BCE1-82D54E911BE1}" dt="2023-12-15T22:06:29.077" v="138"/>
          <ac:spMkLst>
            <pc:docMk/>
            <pc:sldMk cId="0" sldId="260"/>
            <ac:spMk id="33" creationId="{CB029283-E1F9-F8EB-F114-DF65A6C2296F}"/>
          </ac:spMkLst>
        </pc:spChg>
        <pc:spChg chg="add del mod">
          <ac:chgData name="Rafael Werkema" userId="b39bc1ff-338a-4307-afa8-191e1d1a6edb" providerId="ADAL" clId="{DDA78098-76C0-464A-BCE1-82D54E911BE1}" dt="2023-12-15T22:06:41.198" v="141" actId="478"/>
          <ac:spMkLst>
            <pc:docMk/>
            <pc:sldMk cId="0" sldId="260"/>
            <ac:spMk id="34" creationId="{ACC6B434-9EA1-564C-EF3E-087B74C3A509}"/>
          </ac:spMkLst>
        </pc:spChg>
        <pc:spChg chg="add del mod">
          <ac:chgData name="Rafael Werkema" userId="b39bc1ff-338a-4307-afa8-191e1d1a6edb" providerId="ADAL" clId="{DDA78098-76C0-464A-BCE1-82D54E911BE1}" dt="2023-12-15T22:06:41.198" v="141" actId="478"/>
          <ac:spMkLst>
            <pc:docMk/>
            <pc:sldMk cId="0" sldId="260"/>
            <ac:spMk id="35" creationId="{677594C6-4368-F257-86EF-C913247799C0}"/>
          </ac:spMkLst>
        </pc:spChg>
        <pc:spChg chg="add del mod">
          <ac:chgData name="Rafael Werkema" userId="b39bc1ff-338a-4307-afa8-191e1d1a6edb" providerId="ADAL" clId="{DDA78098-76C0-464A-BCE1-82D54E911BE1}" dt="2023-12-15T22:06:41.198" v="141" actId="478"/>
          <ac:spMkLst>
            <pc:docMk/>
            <pc:sldMk cId="0" sldId="260"/>
            <ac:spMk id="36" creationId="{C374F51A-24DE-69B7-02EF-A69ECF5C6B95}"/>
          </ac:spMkLst>
        </pc:spChg>
        <pc:spChg chg="del">
          <ac:chgData name="Rafael Werkema" userId="b39bc1ff-338a-4307-afa8-191e1d1a6edb" providerId="ADAL" clId="{DDA78098-76C0-464A-BCE1-82D54E911BE1}" dt="2023-12-15T22:06:28.327" v="137" actId="478"/>
          <ac:spMkLst>
            <pc:docMk/>
            <pc:sldMk cId="0" sldId="260"/>
            <ac:spMk id="44" creationId="{1B9E4CEB-DD80-7A4D-B9FA-DD89C08C98B6}"/>
          </ac:spMkLst>
        </pc:spChg>
        <pc:spChg chg="del">
          <ac:chgData name="Rafael Werkema" userId="b39bc1ff-338a-4307-afa8-191e1d1a6edb" providerId="ADAL" clId="{DDA78098-76C0-464A-BCE1-82D54E911BE1}" dt="2023-12-15T22:06:28.327" v="137" actId="478"/>
          <ac:spMkLst>
            <pc:docMk/>
            <pc:sldMk cId="0" sldId="260"/>
            <ac:spMk id="45" creationId="{B60702D9-80A8-7DF7-2D18-E168BA2DE140}"/>
          </ac:spMkLst>
        </pc:spChg>
        <pc:spChg chg="del">
          <ac:chgData name="Rafael Werkema" userId="b39bc1ff-338a-4307-afa8-191e1d1a6edb" providerId="ADAL" clId="{DDA78098-76C0-464A-BCE1-82D54E911BE1}" dt="2023-12-15T22:06:28.327" v="137" actId="478"/>
          <ac:spMkLst>
            <pc:docMk/>
            <pc:sldMk cId="0" sldId="260"/>
            <ac:spMk id="46" creationId="{5DB7ACA1-DA7B-E301-0D3C-3F1A70A3F4FB}"/>
          </ac:spMkLst>
        </pc:spChg>
        <pc:spChg chg="del">
          <ac:chgData name="Rafael Werkema" userId="b39bc1ff-338a-4307-afa8-191e1d1a6edb" providerId="ADAL" clId="{DDA78098-76C0-464A-BCE1-82D54E911BE1}" dt="2023-12-15T22:06:28.327" v="137" actId="478"/>
          <ac:spMkLst>
            <pc:docMk/>
            <pc:sldMk cId="0" sldId="260"/>
            <ac:spMk id="47" creationId="{B90BCD01-7143-9DA9-B49A-92B90516F72C}"/>
          </ac:spMkLst>
        </pc:spChg>
        <pc:spChg chg="del">
          <ac:chgData name="Rafael Werkema" userId="b39bc1ff-338a-4307-afa8-191e1d1a6edb" providerId="ADAL" clId="{DDA78098-76C0-464A-BCE1-82D54E911BE1}" dt="2023-12-15T22:06:28.327" v="137" actId="478"/>
          <ac:spMkLst>
            <pc:docMk/>
            <pc:sldMk cId="0" sldId="260"/>
            <ac:spMk id="48" creationId="{D51F5337-7708-7678-70FB-73CA93FAFF64}"/>
          </ac:spMkLst>
        </pc:spChg>
        <pc:spChg chg="del">
          <ac:chgData name="Rafael Werkema" userId="b39bc1ff-338a-4307-afa8-191e1d1a6edb" providerId="ADAL" clId="{DDA78098-76C0-464A-BCE1-82D54E911BE1}" dt="2023-12-15T22:06:28.327" v="137" actId="478"/>
          <ac:spMkLst>
            <pc:docMk/>
            <pc:sldMk cId="0" sldId="260"/>
            <ac:spMk id="49" creationId="{6F52B062-192A-53A9-E658-9367E368E65D}"/>
          </ac:spMkLst>
        </pc:spChg>
        <pc:spChg chg="del">
          <ac:chgData name="Rafael Werkema" userId="b39bc1ff-338a-4307-afa8-191e1d1a6edb" providerId="ADAL" clId="{DDA78098-76C0-464A-BCE1-82D54E911BE1}" dt="2023-12-15T22:06:28.327" v="137" actId="478"/>
          <ac:spMkLst>
            <pc:docMk/>
            <pc:sldMk cId="0" sldId="260"/>
            <ac:spMk id="50" creationId="{62E3D8D1-B31A-FDF5-7B82-252E4D2CA93B}"/>
          </ac:spMkLst>
        </pc:spChg>
        <pc:spChg chg="del">
          <ac:chgData name="Rafael Werkema" userId="b39bc1ff-338a-4307-afa8-191e1d1a6edb" providerId="ADAL" clId="{DDA78098-76C0-464A-BCE1-82D54E911BE1}" dt="2023-12-15T22:06:28.327" v="137" actId="478"/>
          <ac:spMkLst>
            <pc:docMk/>
            <pc:sldMk cId="0" sldId="260"/>
            <ac:spMk id="51" creationId="{B438BE02-1BB6-195F-35A9-F1FE6DAC634D}"/>
          </ac:spMkLst>
        </pc:spChg>
        <pc:spChg chg="del">
          <ac:chgData name="Rafael Werkema" userId="b39bc1ff-338a-4307-afa8-191e1d1a6edb" providerId="ADAL" clId="{DDA78098-76C0-464A-BCE1-82D54E911BE1}" dt="2023-12-15T22:06:28.327" v="137" actId="478"/>
          <ac:spMkLst>
            <pc:docMk/>
            <pc:sldMk cId="0" sldId="260"/>
            <ac:spMk id="52" creationId="{92833D10-EEA9-971B-D7B0-16BBD0183A18}"/>
          </ac:spMkLst>
        </pc:spChg>
        <pc:spChg chg="del">
          <ac:chgData name="Rafael Werkema" userId="b39bc1ff-338a-4307-afa8-191e1d1a6edb" providerId="ADAL" clId="{DDA78098-76C0-464A-BCE1-82D54E911BE1}" dt="2023-12-15T22:06:28.327" v="137" actId="478"/>
          <ac:spMkLst>
            <pc:docMk/>
            <pc:sldMk cId="0" sldId="260"/>
            <ac:spMk id="53" creationId="{E7C8F162-AC69-3070-BF64-D6AF72E03DA6}"/>
          </ac:spMkLst>
        </pc:spChg>
        <pc:spChg chg="del">
          <ac:chgData name="Rafael Werkema" userId="b39bc1ff-338a-4307-afa8-191e1d1a6edb" providerId="ADAL" clId="{DDA78098-76C0-464A-BCE1-82D54E911BE1}" dt="2023-12-15T22:06:28.327" v="137" actId="478"/>
          <ac:spMkLst>
            <pc:docMk/>
            <pc:sldMk cId="0" sldId="260"/>
            <ac:spMk id="54" creationId="{8DD00337-6A3E-07D1-D3EA-C6D55FC84936}"/>
          </ac:spMkLst>
        </pc:spChg>
        <pc:spChg chg="del">
          <ac:chgData name="Rafael Werkema" userId="b39bc1ff-338a-4307-afa8-191e1d1a6edb" providerId="ADAL" clId="{DDA78098-76C0-464A-BCE1-82D54E911BE1}" dt="2023-12-15T22:06:28.327" v="137" actId="478"/>
          <ac:spMkLst>
            <pc:docMk/>
            <pc:sldMk cId="0" sldId="260"/>
            <ac:spMk id="55" creationId="{EDE2B3E3-3DA4-7CA6-47D6-461C6F9E928A}"/>
          </ac:spMkLst>
        </pc:spChg>
        <pc:spChg chg="del">
          <ac:chgData name="Rafael Werkema" userId="b39bc1ff-338a-4307-afa8-191e1d1a6edb" providerId="ADAL" clId="{DDA78098-76C0-464A-BCE1-82D54E911BE1}" dt="2023-12-15T22:06:28.327" v="137" actId="478"/>
          <ac:spMkLst>
            <pc:docMk/>
            <pc:sldMk cId="0" sldId="260"/>
            <ac:spMk id="56" creationId="{CE8815CA-9403-10BB-6148-8BF458B5ADC4}"/>
          </ac:spMkLst>
        </pc:spChg>
        <pc:spChg chg="del">
          <ac:chgData name="Rafael Werkema" userId="b39bc1ff-338a-4307-afa8-191e1d1a6edb" providerId="ADAL" clId="{DDA78098-76C0-464A-BCE1-82D54E911BE1}" dt="2023-12-15T22:06:28.327" v="137" actId="478"/>
          <ac:spMkLst>
            <pc:docMk/>
            <pc:sldMk cId="0" sldId="260"/>
            <ac:spMk id="57" creationId="{65536150-9B65-4C47-1623-8E20187A5271}"/>
          </ac:spMkLst>
        </pc:spChg>
        <pc:spChg chg="del">
          <ac:chgData name="Rafael Werkema" userId="b39bc1ff-338a-4307-afa8-191e1d1a6edb" providerId="ADAL" clId="{DDA78098-76C0-464A-BCE1-82D54E911BE1}" dt="2023-12-15T22:06:28.327" v="137" actId="478"/>
          <ac:spMkLst>
            <pc:docMk/>
            <pc:sldMk cId="0" sldId="260"/>
            <ac:spMk id="58" creationId="{5B115273-9C02-AE30-F07F-949DF0624F1F}"/>
          </ac:spMkLst>
        </pc:spChg>
        <pc:spChg chg="del">
          <ac:chgData name="Rafael Werkema" userId="b39bc1ff-338a-4307-afa8-191e1d1a6edb" providerId="ADAL" clId="{DDA78098-76C0-464A-BCE1-82D54E911BE1}" dt="2023-12-15T22:06:28.327" v="137" actId="478"/>
          <ac:spMkLst>
            <pc:docMk/>
            <pc:sldMk cId="0" sldId="260"/>
            <ac:spMk id="59" creationId="{328F7293-8696-324D-A748-BD265DB71870}"/>
          </ac:spMkLst>
        </pc:spChg>
        <pc:spChg chg="del">
          <ac:chgData name="Rafael Werkema" userId="b39bc1ff-338a-4307-afa8-191e1d1a6edb" providerId="ADAL" clId="{DDA78098-76C0-464A-BCE1-82D54E911BE1}" dt="2023-12-15T22:06:28.327" v="137" actId="478"/>
          <ac:spMkLst>
            <pc:docMk/>
            <pc:sldMk cId="0" sldId="260"/>
            <ac:spMk id="60" creationId="{CF836DF5-ED45-027A-825E-F2C30CBFD14F}"/>
          </ac:spMkLst>
        </pc:spChg>
        <pc:spChg chg="del">
          <ac:chgData name="Rafael Werkema" userId="b39bc1ff-338a-4307-afa8-191e1d1a6edb" providerId="ADAL" clId="{DDA78098-76C0-464A-BCE1-82D54E911BE1}" dt="2023-12-15T22:06:28.327" v="137" actId="478"/>
          <ac:spMkLst>
            <pc:docMk/>
            <pc:sldMk cId="0" sldId="260"/>
            <ac:spMk id="61" creationId="{C09C4590-EF0B-801D-2CAF-5F2E5895FED3}"/>
          </ac:spMkLst>
        </pc:spChg>
        <pc:spChg chg="del">
          <ac:chgData name="Rafael Werkema" userId="b39bc1ff-338a-4307-afa8-191e1d1a6edb" providerId="ADAL" clId="{DDA78098-76C0-464A-BCE1-82D54E911BE1}" dt="2023-12-15T22:06:28.327" v="137" actId="478"/>
          <ac:spMkLst>
            <pc:docMk/>
            <pc:sldMk cId="0" sldId="260"/>
            <ac:spMk id="62" creationId="{74FFF247-4F49-E588-CC9C-852A648C46D7}"/>
          </ac:spMkLst>
        </pc:spChg>
        <pc:spChg chg="del">
          <ac:chgData name="Rafael Werkema" userId="b39bc1ff-338a-4307-afa8-191e1d1a6edb" providerId="ADAL" clId="{DDA78098-76C0-464A-BCE1-82D54E911BE1}" dt="2023-12-15T22:06:28.327" v="137" actId="478"/>
          <ac:spMkLst>
            <pc:docMk/>
            <pc:sldMk cId="0" sldId="260"/>
            <ac:spMk id="63" creationId="{8BA28B8D-803D-1053-0C7C-E500986BC35B}"/>
          </ac:spMkLst>
        </pc:spChg>
        <pc:spChg chg="del">
          <ac:chgData name="Rafael Werkema" userId="b39bc1ff-338a-4307-afa8-191e1d1a6edb" providerId="ADAL" clId="{DDA78098-76C0-464A-BCE1-82D54E911BE1}" dt="2023-12-15T22:06:28.327" v="137" actId="478"/>
          <ac:spMkLst>
            <pc:docMk/>
            <pc:sldMk cId="0" sldId="260"/>
            <ac:spMk id="4096" creationId="{D252896A-0759-D355-5E9F-9E0729792F4E}"/>
          </ac:spMkLst>
        </pc:spChg>
        <pc:spChg chg="del">
          <ac:chgData name="Rafael Werkema" userId="b39bc1ff-338a-4307-afa8-191e1d1a6edb" providerId="ADAL" clId="{DDA78098-76C0-464A-BCE1-82D54E911BE1}" dt="2023-12-15T22:06:28.327" v="137" actId="478"/>
          <ac:spMkLst>
            <pc:docMk/>
            <pc:sldMk cId="0" sldId="260"/>
            <ac:spMk id="4129" creationId="{1CC67123-E879-E764-B270-C5AA59793A69}"/>
          </ac:spMkLst>
        </pc:spChg>
        <pc:spChg chg="del">
          <ac:chgData name="Rafael Werkema" userId="b39bc1ff-338a-4307-afa8-191e1d1a6edb" providerId="ADAL" clId="{DDA78098-76C0-464A-BCE1-82D54E911BE1}" dt="2023-12-15T22:06:28.327" v="137" actId="478"/>
          <ac:spMkLst>
            <pc:docMk/>
            <pc:sldMk cId="0" sldId="260"/>
            <ac:spMk id="4132" creationId="{8574D9DD-22E1-425A-8299-EEA2A2A54E34}"/>
          </ac:spMkLst>
        </pc:spChg>
        <pc:spChg chg="del">
          <ac:chgData name="Rafael Werkema" userId="b39bc1ff-338a-4307-afa8-191e1d1a6edb" providerId="ADAL" clId="{DDA78098-76C0-464A-BCE1-82D54E911BE1}" dt="2023-12-15T22:06:28.327" v="137" actId="478"/>
          <ac:spMkLst>
            <pc:docMk/>
            <pc:sldMk cId="0" sldId="260"/>
            <ac:spMk id="4133" creationId="{EA10718E-9DA1-5485-7A1B-F59609D3D5D8}"/>
          </ac:spMkLst>
        </pc:spChg>
        <pc:spChg chg="del">
          <ac:chgData name="Rafael Werkema" userId="b39bc1ff-338a-4307-afa8-191e1d1a6edb" providerId="ADAL" clId="{DDA78098-76C0-464A-BCE1-82D54E911BE1}" dt="2023-12-15T22:06:28.327" v="137" actId="478"/>
          <ac:spMkLst>
            <pc:docMk/>
            <pc:sldMk cId="0" sldId="260"/>
            <ac:spMk id="4134" creationId="{E63C271D-1EFC-4A38-7C5B-665B9A4558A7}"/>
          </ac:spMkLst>
        </pc:spChg>
        <pc:spChg chg="del">
          <ac:chgData name="Rafael Werkema" userId="b39bc1ff-338a-4307-afa8-191e1d1a6edb" providerId="ADAL" clId="{DDA78098-76C0-464A-BCE1-82D54E911BE1}" dt="2023-12-15T22:06:28.327" v="137" actId="478"/>
          <ac:spMkLst>
            <pc:docMk/>
            <pc:sldMk cId="0" sldId="260"/>
            <ac:spMk id="4135" creationId="{9FA0153B-2B5A-7BAB-324B-601453B0E146}"/>
          </ac:spMkLst>
        </pc:spChg>
        <pc:spChg chg="del">
          <ac:chgData name="Rafael Werkema" userId="b39bc1ff-338a-4307-afa8-191e1d1a6edb" providerId="ADAL" clId="{DDA78098-76C0-464A-BCE1-82D54E911BE1}" dt="2023-12-15T22:06:28.327" v="137" actId="478"/>
          <ac:spMkLst>
            <pc:docMk/>
            <pc:sldMk cId="0" sldId="260"/>
            <ac:spMk id="4137" creationId="{5BA2C3AD-EA40-44D0-D904-E85DB6EAA4B7}"/>
          </ac:spMkLst>
        </pc:spChg>
        <pc:spChg chg="del">
          <ac:chgData name="Rafael Werkema" userId="b39bc1ff-338a-4307-afa8-191e1d1a6edb" providerId="ADAL" clId="{DDA78098-76C0-464A-BCE1-82D54E911BE1}" dt="2023-12-15T22:06:28.327" v="137" actId="478"/>
          <ac:spMkLst>
            <pc:docMk/>
            <pc:sldMk cId="0" sldId="260"/>
            <ac:spMk id="4138" creationId="{7A2B8518-E1AF-02C4-4440-22E613C0ED98}"/>
          </ac:spMkLst>
        </pc:spChg>
      </pc:sldChg>
      <pc:sldChg chg="addSp delSp modSp setBg">
        <pc:chgData name="Rafael Werkema" userId="b39bc1ff-338a-4307-afa8-191e1d1a6edb" providerId="ADAL" clId="{DDA78098-76C0-464A-BCE1-82D54E911BE1}" dt="2023-12-15T22:06:54.358" v="144" actId="478"/>
        <pc:sldMkLst>
          <pc:docMk/>
          <pc:sldMk cId="0" sldId="261"/>
        </pc:sldMkLst>
        <pc:spChg chg="add del mod">
          <ac:chgData name="Rafael Werkema" userId="b39bc1ff-338a-4307-afa8-191e1d1a6edb" providerId="ADAL" clId="{DDA78098-76C0-464A-BCE1-82D54E911BE1}" dt="2023-12-15T22:06:54.358" v="144" actId="478"/>
          <ac:spMkLst>
            <pc:docMk/>
            <pc:sldMk cId="0" sldId="261"/>
            <ac:spMk id="2" creationId="{F8C4F8C3-3887-B2E5-117B-C113AF71539A}"/>
          </ac:spMkLst>
        </pc:spChg>
        <pc:spChg chg="add del mod">
          <ac:chgData name="Rafael Werkema" userId="b39bc1ff-338a-4307-afa8-191e1d1a6edb" providerId="ADAL" clId="{DDA78098-76C0-464A-BCE1-82D54E911BE1}" dt="2023-12-15T22:06:54.358" v="144" actId="478"/>
          <ac:spMkLst>
            <pc:docMk/>
            <pc:sldMk cId="0" sldId="261"/>
            <ac:spMk id="3" creationId="{758ABAA3-8921-A450-7044-3E7D97ED34A3}"/>
          </ac:spMkLst>
        </pc:spChg>
        <pc:spChg chg="add del mod">
          <ac:chgData name="Rafael Werkema" userId="b39bc1ff-338a-4307-afa8-191e1d1a6edb" providerId="ADAL" clId="{DDA78098-76C0-464A-BCE1-82D54E911BE1}" dt="2023-12-15T22:06:54.358" v="144" actId="478"/>
          <ac:spMkLst>
            <pc:docMk/>
            <pc:sldMk cId="0" sldId="261"/>
            <ac:spMk id="4" creationId="{6C368A5B-4094-A10A-FBAA-3D230954B667}"/>
          </ac:spMkLst>
        </pc:spChg>
        <pc:spChg chg="add del mod">
          <ac:chgData name="Rafael Werkema" userId="b39bc1ff-338a-4307-afa8-191e1d1a6edb" providerId="ADAL" clId="{DDA78098-76C0-464A-BCE1-82D54E911BE1}" dt="2023-12-15T22:06:54.358" v="144" actId="478"/>
          <ac:spMkLst>
            <pc:docMk/>
            <pc:sldMk cId="0" sldId="261"/>
            <ac:spMk id="5" creationId="{FBE4F97D-136F-86BC-11AC-0F60D673C4B3}"/>
          </ac:spMkLst>
        </pc:spChg>
        <pc:spChg chg="add mod">
          <ac:chgData name="Rafael Werkema" userId="b39bc1ff-338a-4307-afa8-191e1d1a6edb" providerId="ADAL" clId="{DDA78098-76C0-464A-BCE1-82D54E911BE1}" dt="2023-12-15T22:06:49.097" v="143"/>
          <ac:spMkLst>
            <pc:docMk/>
            <pc:sldMk cId="0" sldId="261"/>
            <ac:spMk id="6" creationId="{1BF6897A-DF63-4A3A-EACE-4DF5B51BDEE9}"/>
          </ac:spMkLst>
        </pc:spChg>
        <pc:spChg chg="add mod">
          <ac:chgData name="Rafael Werkema" userId="b39bc1ff-338a-4307-afa8-191e1d1a6edb" providerId="ADAL" clId="{DDA78098-76C0-464A-BCE1-82D54E911BE1}" dt="2023-12-15T22:06:49.097" v="143"/>
          <ac:spMkLst>
            <pc:docMk/>
            <pc:sldMk cId="0" sldId="261"/>
            <ac:spMk id="7" creationId="{68AC949C-2911-1C9D-8E4B-104DE6E8937B}"/>
          </ac:spMkLst>
        </pc:spChg>
        <pc:spChg chg="add mod">
          <ac:chgData name="Rafael Werkema" userId="b39bc1ff-338a-4307-afa8-191e1d1a6edb" providerId="ADAL" clId="{DDA78098-76C0-464A-BCE1-82D54E911BE1}" dt="2023-12-15T22:06:49.097" v="143"/>
          <ac:spMkLst>
            <pc:docMk/>
            <pc:sldMk cId="0" sldId="261"/>
            <ac:spMk id="8" creationId="{6DD8947B-DF35-DF84-BF43-8D12FE287F09}"/>
          </ac:spMkLst>
        </pc:spChg>
        <pc:spChg chg="add mod">
          <ac:chgData name="Rafael Werkema" userId="b39bc1ff-338a-4307-afa8-191e1d1a6edb" providerId="ADAL" clId="{DDA78098-76C0-464A-BCE1-82D54E911BE1}" dt="2023-12-15T22:06:49.097" v="143"/>
          <ac:spMkLst>
            <pc:docMk/>
            <pc:sldMk cId="0" sldId="261"/>
            <ac:spMk id="9" creationId="{5C6A26BE-49A8-589C-6A01-70E80F279D62}"/>
          </ac:spMkLst>
        </pc:spChg>
        <pc:spChg chg="add mod">
          <ac:chgData name="Rafael Werkema" userId="b39bc1ff-338a-4307-afa8-191e1d1a6edb" providerId="ADAL" clId="{DDA78098-76C0-464A-BCE1-82D54E911BE1}" dt="2023-12-15T22:06:49.097" v="143"/>
          <ac:spMkLst>
            <pc:docMk/>
            <pc:sldMk cId="0" sldId="261"/>
            <ac:spMk id="10" creationId="{846E67B0-8EBA-B9CA-781F-1D04FC850221}"/>
          </ac:spMkLst>
        </pc:spChg>
        <pc:spChg chg="add mod">
          <ac:chgData name="Rafael Werkema" userId="b39bc1ff-338a-4307-afa8-191e1d1a6edb" providerId="ADAL" clId="{DDA78098-76C0-464A-BCE1-82D54E911BE1}" dt="2023-12-15T22:06:49.097" v="143"/>
          <ac:spMkLst>
            <pc:docMk/>
            <pc:sldMk cId="0" sldId="261"/>
            <ac:spMk id="11" creationId="{9C5AA553-BA5F-A37C-8C39-AC04D4C85477}"/>
          </ac:spMkLst>
        </pc:spChg>
        <pc:spChg chg="add mod">
          <ac:chgData name="Rafael Werkema" userId="b39bc1ff-338a-4307-afa8-191e1d1a6edb" providerId="ADAL" clId="{DDA78098-76C0-464A-BCE1-82D54E911BE1}" dt="2023-12-15T22:06:49.097" v="143"/>
          <ac:spMkLst>
            <pc:docMk/>
            <pc:sldMk cId="0" sldId="261"/>
            <ac:spMk id="12" creationId="{2C9B0AF4-2CA5-CEAE-950A-2F42513A7CD2}"/>
          </ac:spMkLst>
        </pc:spChg>
        <pc:spChg chg="add mod">
          <ac:chgData name="Rafael Werkema" userId="b39bc1ff-338a-4307-afa8-191e1d1a6edb" providerId="ADAL" clId="{DDA78098-76C0-464A-BCE1-82D54E911BE1}" dt="2023-12-15T22:06:49.097" v="143"/>
          <ac:spMkLst>
            <pc:docMk/>
            <pc:sldMk cId="0" sldId="261"/>
            <ac:spMk id="13" creationId="{E24917C3-A816-10CA-26EC-220B7D60A356}"/>
          </ac:spMkLst>
        </pc:spChg>
        <pc:spChg chg="add mod">
          <ac:chgData name="Rafael Werkema" userId="b39bc1ff-338a-4307-afa8-191e1d1a6edb" providerId="ADAL" clId="{DDA78098-76C0-464A-BCE1-82D54E911BE1}" dt="2023-12-15T22:06:49.097" v="143"/>
          <ac:spMkLst>
            <pc:docMk/>
            <pc:sldMk cId="0" sldId="261"/>
            <ac:spMk id="14" creationId="{AFDA7419-E8D2-3774-89A2-258E2F9B3555}"/>
          </ac:spMkLst>
        </pc:spChg>
        <pc:spChg chg="add mod">
          <ac:chgData name="Rafael Werkema" userId="b39bc1ff-338a-4307-afa8-191e1d1a6edb" providerId="ADAL" clId="{DDA78098-76C0-464A-BCE1-82D54E911BE1}" dt="2023-12-15T22:06:49.097" v="143"/>
          <ac:spMkLst>
            <pc:docMk/>
            <pc:sldMk cId="0" sldId="261"/>
            <ac:spMk id="15" creationId="{1675FBA0-EA29-2628-4B02-CC742EE5A25B}"/>
          </ac:spMkLst>
        </pc:spChg>
        <pc:spChg chg="add mod">
          <ac:chgData name="Rafael Werkema" userId="b39bc1ff-338a-4307-afa8-191e1d1a6edb" providerId="ADAL" clId="{DDA78098-76C0-464A-BCE1-82D54E911BE1}" dt="2023-12-15T22:06:49.097" v="143"/>
          <ac:spMkLst>
            <pc:docMk/>
            <pc:sldMk cId="0" sldId="261"/>
            <ac:spMk id="16" creationId="{7E6FA0D5-AD41-7B0E-8F75-258547781A11}"/>
          </ac:spMkLst>
        </pc:spChg>
        <pc:spChg chg="add mod">
          <ac:chgData name="Rafael Werkema" userId="b39bc1ff-338a-4307-afa8-191e1d1a6edb" providerId="ADAL" clId="{DDA78098-76C0-464A-BCE1-82D54E911BE1}" dt="2023-12-15T22:06:49.097" v="143"/>
          <ac:spMkLst>
            <pc:docMk/>
            <pc:sldMk cId="0" sldId="261"/>
            <ac:spMk id="17" creationId="{BD1D1420-9AB1-1E4A-E190-80B6AE0663D1}"/>
          </ac:spMkLst>
        </pc:spChg>
        <pc:spChg chg="add mod">
          <ac:chgData name="Rafael Werkema" userId="b39bc1ff-338a-4307-afa8-191e1d1a6edb" providerId="ADAL" clId="{DDA78098-76C0-464A-BCE1-82D54E911BE1}" dt="2023-12-15T22:06:49.097" v="143"/>
          <ac:spMkLst>
            <pc:docMk/>
            <pc:sldMk cId="0" sldId="261"/>
            <ac:spMk id="18" creationId="{09C0BC93-229C-7510-228A-07BD6F9A2C65}"/>
          </ac:spMkLst>
        </pc:spChg>
        <pc:spChg chg="add mod">
          <ac:chgData name="Rafael Werkema" userId="b39bc1ff-338a-4307-afa8-191e1d1a6edb" providerId="ADAL" clId="{DDA78098-76C0-464A-BCE1-82D54E911BE1}" dt="2023-12-15T22:06:49.097" v="143"/>
          <ac:spMkLst>
            <pc:docMk/>
            <pc:sldMk cId="0" sldId="261"/>
            <ac:spMk id="19" creationId="{1734E250-B916-7C3C-CC0B-128A6A8E8CE5}"/>
          </ac:spMkLst>
        </pc:spChg>
        <pc:spChg chg="add mod">
          <ac:chgData name="Rafael Werkema" userId="b39bc1ff-338a-4307-afa8-191e1d1a6edb" providerId="ADAL" clId="{DDA78098-76C0-464A-BCE1-82D54E911BE1}" dt="2023-12-15T22:06:49.097" v="143"/>
          <ac:spMkLst>
            <pc:docMk/>
            <pc:sldMk cId="0" sldId="261"/>
            <ac:spMk id="20" creationId="{ED8F7301-9FFB-A83A-D8E2-9EB3919D211F}"/>
          </ac:spMkLst>
        </pc:spChg>
        <pc:spChg chg="add mod">
          <ac:chgData name="Rafael Werkema" userId="b39bc1ff-338a-4307-afa8-191e1d1a6edb" providerId="ADAL" clId="{DDA78098-76C0-464A-BCE1-82D54E911BE1}" dt="2023-12-15T22:06:49.097" v="143"/>
          <ac:spMkLst>
            <pc:docMk/>
            <pc:sldMk cId="0" sldId="261"/>
            <ac:spMk id="21" creationId="{31D52F7F-D228-ECC0-2772-2EADD49DB40C}"/>
          </ac:spMkLst>
        </pc:spChg>
        <pc:spChg chg="add mod">
          <ac:chgData name="Rafael Werkema" userId="b39bc1ff-338a-4307-afa8-191e1d1a6edb" providerId="ADAL" clId="{DDA78098-76C0-464A-BCE1-82D54E911BE1}" dt="2023-12-15T22:06:49.097" v="143"/>
          <ac:spMkLst>
            <pc:docMk/>
            <pc:sldMk cId="0" sldId="261"/>
            <ac:spMk id="22" creationId="{2DE43160-07E2-D4CC-AECF-DAD9801F9C5A}"/>
          </ac:spMkLst>
        </pc:spChg>
        <pc:spChg chg="add mod">
          <ac:chgData name="Rafael Werkema" userId="b39bc1ff-338a-4307-afa8-191e1d1a6edb" providerId="ADAL" clId="{DDA78098-76C0-464A-BCE1-82D54E911BE1}" dt="2023-12-15T22:06:49.097" v="143"/>
          <ac:spMkLst>
            <pc:docMk/>
            <pc:sldMk cId="0" sldId="261"/>
            <ac:spMk id="23" creationId="{EC83B8D5-7994-905D-BE47-0BE0D7BE0830}"/>
          </ac:spMkLst>
        </pc:spChg>
        <pc:spChg chg="add mod">
          <ac:chgData name="Rafael Werkema" userId="b39bc1ff-338a-4307-afa8-191e1d1a6edb" providerId="ADAL" clId="{DDA78098-76C0-464A-BCE1-82D54E911BE1}" dt="2023-12-15T22:06:49.097" v="143"/>
          <ac:spMkLst>
            <pc:docMk/>
            <pc:sldMk cId="0" sldId="261"/>
            <ac:spMk id="24" creationId="{29A747CF-9531-2A0D-E971-75D29FE63FA3}"/>
          </ac:spMkLst>
        </pc:spChg>
        <pc:spChg chg="add mod">
          <ac:chgData name="Rafael Werkema" userId="b39bc1ff-338a-4307-afa8-191e1d1a6edb" providerId="ADAL" clId="{DDA78098-76C0-464A-BCE1-82D54E911BE1}" dt="2023-12-15T22:06:49.097" v="143"/>
          <ac:spMkLst>
            <pc:docMk/>
            <pc:sldMk cId="0" sldId="261"/>
            <ac:spMk id="25" creationId="{F748BD9D-536C-11CE-DB7C-BECB5FC0C738}"/>
          </ac:spMkLst>
        </pc:spChg>
        <pc:spChg chg="add mod">
          <ac:chgData name="Rafael Werkema" userId="b39bc1ff-338a-4307-afa8-191e1d1a6edb" providerId="ADAL" clId="{DDA78098-76C0-464A-BCE1-82D54E911BE1}" dt="2023-12-15T22:06:49.097" v="143"/>
          <ac:spMkLst>
            <pc:docMk/>
            <pc:sldMk cId="0" sldId="261"/>
            <ac:spMk id="26" creationId="{0250BEA9-52CD-06DC-B22F-AE6D0704003B}"/>
          </ac:spMkLst>
        </pc:spChg>
        <pc:spChg chg="add mod">
          <ac:chgData name="Rafael Werkema" userId="b39bc1ff-338a-4307-afa8-191e1d1a6edb" providerId="ADAL" clId="{DDA78098-76C0-464A-BCE1-82D54E911BE1}" dt="2023-12-15T22:06:49.097" v="143"/>
          <ac:spMkLst>
            <pc:docMk/>
            <pc:sldMk cId="0" sldId="261"/>
            <ac:spMk id="27" creationId="{1CAC855D-72E2-05AA-28A2-8501E370F304}"/>
          </ac:spMkLst>
        </pc:spChg>
        <pc:spChg chg="add mod">
          <ac:chgData name="Rafael Werkema" userId="b39bc1ff-338a-4307-afa8-191e1d1a6edb" providerId="ADAL" clId="{DDA78098-76C0-464A-BCE1-82D54E911BE1}" dt="2023-12-15T22:06:49.097" v="143"/>
          <ac:spMkLst>
            <pc:docMk/>
            <pc:sldMk cId="0" sldId="261"/>
            <ac:spMk id="28" creationId="{DA32DE70-BDEB-463E-0C49-FD8C779CCAE4}"/>
          </ac:spMkLst>
        </pc:spChg>
        <pc:spChg chg="add mod">
          <ac:chgData name="Rafael Werkema" userId="b39bc1ff-338a-4307-afa8-191e1d1a6edb" providerId="ADAL" clId="{DDA78098-76C0-464A-BCE1-82D54E911BE1}" dt="2023-12-15T22:06:49.097" v="143"/>
          <ac:spMkLst>
            <pc:docMk/>
            <pc:sldMk cId="0" sldId="261"/>
            <ac:spMk id="29" creationId="{0FDB034A-A4B1-A722-90AC-F8ECEB989FF4}"/>
          </ac:spMkLst>
        </pc:spChg>
        <pc:spChg chg="add mod">
          <ac:chgData name="Rafael Werkema" userId="b39bc1ff-338a-4307-afa8-191e1d1a6edb" providerId="ADAL" clId="{DDA78098-76C0-464A-BCE1-82D54E911BE1}" dt="2023-12-15T22:06:49.097" v="143"/>
          <ac:spMkLst>
            <pc:docMk/>
            <pc:sldMk cId="0" sldId="261"/>
            <ac:spMk id="30" creationId="{88E928E4-E8D8-F2D0-30A1-6104D834178E}"/>
          </ac:spMkLst>
        </pc:spChg>
        <pc:spChg chg="add mod">
          <ac:chgData name="Rafael Werkema" userId="b39bc1ff-338a-4307-afa8-191e1d1a6edb" providerId="ADAL" clId="{DDA78098-76C0-464A-BCE1-82D54E911BE1}" dt="2023-12-15T22:06:49.097" v="143"/>
          <ac:spMkLst>
            <pc:docMk/>
            <pc:sldMk cId="0" sldId="261"/>
            <ac:spMk id="31" creationId="{1AF51E7B-C5C7-B9DC-836A-FBE5EC8338D7}"/>
          </ac:spMkLst>
        </pc:spChg>
        <pc:spChg chg="add mod">
          <ac:chgData name="Rafael Werkema" userId="b39bc1ff-338a-4307-afa8-191e1d1a6edb" providerId="ADAL" clId="{DDA78098-76C0-464A-BCE1-82D54E911BE1}" dt="2023-12-15T22:06:49.097" v="143"/>
          <ac:spMkLst>
            <pc:docMk/>
            <pc:sldMk cId="0" sldId="261"/>
            <ac:spMk id="32" creationId="{E8A1CF91-2DCD-6432-AF4A-097DCF1782A3}"/>
          </ac:spMkLst>
        </pc:spChg>
        <pc:spChg chg="add mod">
          <ac:chgData name="Rafael Werkema" userId="b39bc1ff-338a-4307-afa8-191e1d1a6edb" providerId="ADAL" clId="{DDA78098-76C0-464A-BCE1-82D54E911BE1}" dt="2023-12-15T22:06:49.097" v="143"/>
          <ac:spMkLst>
            <pc:docMk/>
            <pc:sldMk cId="0" sldId="261"/>
            <ac:spMk id="33" creationId="{7FED3653-233B-9B5F-9F04-A869BFE90FDD}"/>
          </ac:spMkLst>
        </pc:spChg>
        <pc:spChg chg="add mod">
          <ac:chgData name="Rafael Werkema" userId="b39bc1ff-338a-4307-afa8-191e1d1a6edb" providerId="ADAL" clId="{DDA78098-76C0-464A-BCE1-82D54E911BE1}" dt="2023-12-15T22:06:49.097" v="143"/>
          <ac:spMkLst>
            <pc:docMk/>
            <pc:sldMk cId="0" sldId="261"/>
            <ac:spMk id="34" creationId="{5A5D9763-5354-5C33-7336-E60538752A6C}"/>
          </ac:spMkLst>
        </pc:spChg>
        <pc:spChg chg="add mod">
          <ac:chgData name="Rafael Werkema" userId="b39bc1ff-338a-4307-afa8-191e1d1a6edb" providerId="ADAL" clId="{DDA78098-76C0-464A-BCE1-82D54E911BE1}" dt="2023-12-15T22:06:49.097" v="143"/>
          <ac:spMkLst>
            <pc:docMk/>
            <pc:sldMk cId="0" sldId="261"/>
            <ac:spMk id="35" creationId="{3286C15A-D4D7-7D46-8AF1-F52F4F15DF3E}"/>
          </ac:spMkLst>
        </pc:spChg>
        <pc:spChg chg="add mod">
          <ac:chgData name="Rafael Werkema" userId="b39bc1ff-338a-4307-afa8-191e1d1a6edb" providerId="ADAL" clId="{DDA78098-76C0-464A-BCE1-82D54E911BE1}" dt="2023-12-15T22:06:49.097" v="143"/>
          <ac:spMkLst>
            <pc:docMk/>
            <pc:sldMk cId="0" sldId="261"/>
            <ac:spMk id="36" creationId="{91A63F76-5FA0-A07B-9622-3DAECDCD7003}"/>
          </ac:spMkLst>
        </pc:spChg>
        <pc:spChg chg="del">
          <ac:chgData name="Rafael Werkema" userId="b39bc1ff-338a-4307-afa8-191e1d1a6edb" providerId="ADAL" clId="{DDA78098-76C0-464A-BCE1-82D54E911BE1}" dt="2023-12-15T22:06:48.608" v="142" actId="478"/>
          <ac:spMkLst>
            <pc:docMk/>
            <pc:sldMk cId="0" sldId="261"/>
            <ac:spMk id="37" creationId="{0C07AD1B-807F-6371-2E62-E22C67F39B51}"/>
          </ac:spMkLst>
        </pc:spChg>
        <pc:spChg chg="del">
          <ac:chgData name="Rafael Werkema" userId="b39bc1ff-338a-4307-afa8-191e1d1a6edb" providerId="ADAL" clId="{DDA78098-76C0-464A-BCE1-82D54E911BE1}" dt="2023-12-15T22:06:48.608" v="142" actId="478"/>
          <ac:spMkLst>
            <pc:docMk/>
            <pc:sldMk cId="0" sldId="261"/>
            <ac:spMk id="38" creationId="{61AA2E40-2E18-658B-E56B-501DFB4EFC4A}"/>
          </ac:spMkLst>
        </pc:spChg>
        <pc:spChg chg="del">
          <ac:chgData name="Rafael Werkema" userId="b39bc1ff-338a-4307-afa8-191e1d1a6edb" providerId="ADAL" clId="{DDA78098-76C0-464A-BCE1-82D54E911BE1}" dt="2023-12-15T22:06:48.608" v="142" actId="478"/>
          <ac:spMkLst>
            <pc:docMk/>
            <pc:sldMk cId="0" sldId="261"/>
            <ac:spMk id="39" creationId="{58CD21E8-2A9F-47C1-26F1-71A5C71BA280}"/>
          </ac:spMkLst>
        </pc:spChg>
        <pc:spChg chg="del">
          <ac:chgData name="Rafael Werkema" userId="b39bc1ff-338a-4307-afa8-191e1d1a6edb" providerId="ADAL" clId="{DDA78098-76C0-464A-BCE1-82D54E911BE1}" dt="2023-12-15T22:06:48.608" v="142" actId="478"/>
          <ac:spMkLst>
            <pc:docMk/>
            <pc:sldMk cId="0" sldId="261"/>
            <ac:spMk id="40" creationId="{2DD33C65-AA98-1E48-0220-1DC5E62433C5}"/>
          </ac:spMkLst>
        </pc:spChg>
        <pc:spChg chg="del">
          <ac:chgData name="Rafael Werkema" userId="b39bc1ff-338a-4307-afa8-191e1d1a6edb" providerId="ADAL" clId="{DDA78098-76C0-464A-BCE1-82D54E911BE1}" dt="2023-12-15T22:06:48.608" v="142" actId="478"/>
          <ac:spMkLst>
            <pc:docMk/>
            <pc:sldMk cId="0" sldId="261"/>
            <ac:spMk id="41" creationId="{EAF58734-6BA0-701A-FB91-E994DCB2DAD8}"/>
          </ac:spMkLst>
        </pc:spChg>
        <pc:spChg chg="del">
          <ac:chgData name="Rafael Werkema" userId="b39bc1ff-338a-4307-afa8-191e1d1a6edb" providerId="ADAL" clId="{DDA78098-76C0-464A-BCE1-82D54E911BE1}" dt="2023-12-15T22:06:48.608" v="142" actId="478"/>
          <ac:spMkLst>
            <pc:docMk/>
            <pc:sldMk cId="0" sldId="261"/>
            <ac:spMk id="42" creationId="{16EEED11-D736-0E40-53B8-DFD8ECB6BC70}"/>
          </ac:spMkLst>
        </pc:spChg>
        <pc:spChg chg="del">
          <ac:chgData name="Rafael Werkema" userId="b39bc1ff-338a-4307-afa8-191e1d1a6edb" providerId="ADAL" clId="{DDA78098-76C0-464A-BCE1-82D54E911BE1}" dt="2023-12-15T22:06:48.608" v="142" actId="478"/>
          <ac:spMkLst>
            <pc:docMk/>
            <pc:sldMk cId="0" sldId="261"/>
            <ac:spMk id="43" creationId="{986649A7-B6A4-AF68-1975-1F76B518F9D5}"/>
          </ac:spMkLst>
        </pc:spChg>
        <pc:spChg chg="del">
          <ac:chgData name="Rafael Werkema" userId="b39bc1ff-338a-4307-afa8-191e1d1a6edb" providerId="ADAL" clId="{DDA78098-76C0-464A-BCE1-82D54E911BE1}" dt="2023-12-15T22:06:48.608" v="142" actId="478"/>
          <ac:spMkLst>
            <pc:docMk/>
            <pc:sldMk cId="0" sldId="261"/>
            <ac:spMk id="44" creationId="{F8F929D5-1198-010B-7888-B1C99272BBDD}"/>
          </ac:spMkLst>
        </pc:spChg>
        <pc:spChg chg="del">
          <ac:chgData name="Rafael Werkema" userId="b39bc1ff-338a-4307-afa8-191e1d1a6edb" providerId="ADAL" clId="{DDA78098-76C0-464A-BCE1-82D54E911BE1}" dt="2023-12-15T22:06:48.608" v="142" actId="478"/>
          <ac:spMkLst>
            <pc:docMk/>
            <pc:sldMk cId="0" sldId="261"/>
            <ac:spMk id="45" creationId="{A12BA9D3-2574-BBDD-77BE-91D5C880A5DC}"/>
          </ac:spMkLst>
        </pc:spChg>
        <pc:spChg chg="del">
          <ac:chgData name="Rafael Werkema" userId="b39bc1ff-338a-4307-afa8-191e1d1a6edb" providerId="ADAL" clId="{DDA78098-76C0-464A-BCE1-82D54E911BE1}" dt="2023-12-15T22:06:48.608" v="142" actId="478"/>
          <ac:spMkLst>
            <pc:docMk/>
            <pc:sldMk cId="0" sldId="261"/>
            <ac:spMk id="46" creationId="{93B2BFC7-96B9-E3B0-B247-8AF56B6792DB}"/>
          </ac:spMkLst>
        </pc:spChg>
        <pc:spChg chg="del">
          <ac:chgData name="Rafael Werkema" userId="b39bc1ff-338a-4307-afa8-191e1d1a6edb" providerId="ADAL" clId="{DDA78098-76C0-464A-BCE1-82D54E911BE1}" dt="2023-12-15T22:06:48.608" v="142" actId="478"/>
          <ac:spMkLst>
            <pc:docMk/>
            <pc:sldMk cId="0" sldId="261"/>
            <ac:spMk id="47" creationId="{8339424E-C6CD-02C2-631C-52CF9EDC3A80}"/>
          </ac:spMkLst>
        </pc:spChg>
        <pc:spChg chg="del">
          <ac:chgData name="Rafael Werkema" userId="b39bc1ff-338a-4307-afa8-191e1d1a6edb" providerId="ADAL" clId="{DDA78098-76C0-464A-BCE1-82D54E911BE1}" dt="2023-12-15T22:06:48.608" v="142" actId="478"/>
          <ac:spMkLst>
            <pc:docMk/>
            <pc:sldMk cId="0" sldId="261"/>
            <ac:spMk id="48" creationId="{83891E60-29D6-9BB2-CAE7-ED18D39A56C1}"/>
          </ac:spMkLst>
        </pc:spChg>
        <pc:spChg chg="del">
          <ac:chgData name="Rafael Werkema" userId="b39bc1ff-338a-4307-afa8-191e1d1a6edb" providerId="ADAL" clId="{DDA78098-76C0-464A-BCE1-82D54E911BE1}" dt="2023-12-15T22:06:48.608" v="142" actId="478"/>
          <ac:spMkLst>
            <pc:docMk/>
            <pc:sldMk cId="0" sldId="261"/>
            <ac:spMk id="49" creationId="{FF2C77A2-63DD-5055-AD4F-8E51875EA0EB}"/>
          </ac:spMkLst>
        </pc:spChg>
        <pc:spChg chg="del">
          <ac:chgData name="Rafael Werkema" userId="b39bc1ff-338a-4307-afa8-191e1d1a6edb" providerId="ADAL" clId="{DDA78098-76C0-464A-BCE1-82D54E911BE1}" dt="2023-12-15T22:06:48.608" v="142" actId="478"/>
          <ac:spMkLst>
            <pc:docMk/>
            <pc:sldMk cId="0" sldId="261"/>
            <ac:spMk id="50" creationId="{7C16D94D-7152-D526-A31E-455F2089849E}"/>
          </ac:spMkLst>
        </pc:spChg>
        <pc:spChg chg="del">
          <ac:chgData name="Rafael Werkema" userId="b39bc1ff-338a-4307-afa8-191e1d1a6edb" providerId="ADAL" clId="{DDA78098-76C0-464A-BCE1-82D54E911BE1}" dt="2023-12-15T22:06:48.608" v="142" actId="478"/>
          <ac:spMkLst>
            <pc:docMk/>
            <pc:sldMk cId="0" sldId="261"/>
            <ac:spMk id="51" creationId="{3042238F-B2D0-AB42-92FC-3803C95670EA}"/>
          </ac:spMkLst>
        </pc:spChg>
        <pc:spChg chg="del">
          <ac:chgData name="Rafael Werkema" userId="b39bc1ff-338a-4307-afa8-191e1d1a6edb" providerId="ADAL" clId="{DDA78098-76C0-464A-BCE1-82D54E911BE1}" dt="2023-12-15T22:06:48.608" v="142" actId="478"/>
          <ac:spMkLst>
            <pc:docMk/>
            <pc:sldMk cId="0" sldId="261"/>
            <ac:spMk id="52" creationId="{E1FAAB40-2EF4-50D9-104C-DB3FDE972FE7}"/>
          </ac:spMkLst>
        </pc:spChg>
        <pc:spChg chg="del">
          <ac:chgData name="Rafael Werkema" userId="b39bc1ff-338a-4307-afa8-191e1d1a6edb" providerId="ADAL" clId="{DDA78098-76C0-464A-BCE1-82D54E911BE1}" dt="2023-12-15T22:06:48.608" v="142" actId="478"/>
          <ac:spMkLst>
            <pc:docMk/>
            <pc:sldMk cId="0" sldId="261"/>
            <ac:spMk id="53" creationId="{19AE7E56-E9ED-8973-B6B8-738251C2C2DC}"/>
          </ac:spMkLst>
        </pc:spChg>
        <pc:spChg chg="del">
          <ac:chgData name="Rafael Werkema" userId="b39bc1ff-338a-4307-afa8-191e1d1a6edb" providerId="ADAL" clId="{DDA78098-76C0-464A-BCE1-82D54E911BE1}" dt="2023-12-15T22:06:48.608" v="142" actId="478"/>
          <ac:spMkLst>
            <pc:docMk/>
            <pc:sldMk cId="0" sldId="261"/>
            <ac:spMk id="54" creationId="{5EACEECD-FFDD-3F04-4D52-8988B843CF2B}"/>
          </ac:spMkLst>
        </pc:spChg>
        <pc:spChg chg="del">
          <ac:chgData name="Rafael Werkema" userId="b39bc1ff-338a-4307-afa8-191e1d1a6edb" providerId="ADAL" clId="{DDA78098-76C0-464A-BCE1-82D54E911BE1}" dt="2023-12-15T22:06:48.608" v="142" actId="478"/>
          <ac:spMkLst>
            <pc:docMk/>
            <pc:sldMk cId="0" sldId="261"/>
            <ac:spMk id="55" creationId="{F3D1F69C-B781-70EF-BB7D-1971288F6DBA}"/>
          </ac:spMkLst>
        </pc:spChg>
        <pc:spChg chg="del">
          <ac:chgData name="Rafael Werkema" userId="b39bc1ff-338a-4307-afa8-191e1d1a6edb" providerId="ADAL" clId="{DDA78098-76C0-464A-BCE1-82D54E911BE1}" dt="2023-12-15T22:06:48.608" v="142" actId="478"/>
          <ac:spMkLst>
            <pc:docMk/>
            <pc:sldMk cId="0" sldId="261"/>
            <ac:spMk id="56" creationId="{1D16E772-B0C0-E678-8864-6593031311EA}"/>
          </ac:spMkLst>
        </pc:spChg>
        <pc:spChg chg="del">
          <ac:chgData name="Rafael Werkema" userId="b39bc1ff-338a-4307-afa8-191e1d1a6edb" providerId="ADAL" clId="{DDA78098-76C0-464A-BCE1-82D54E911BE1}" dt="2023-12-15T22:06:48.608" v="142" actId="478"/>
          <ac:spMkLst>
            <pc:docMk/>
            <pc:sldMk cId="0" sldId="261"/>
            <ac:spMk id="57" creationId="{4C84CD82-DE4A-F81E-3283-179631542F5F}"/>
          </ac:spMkLst>
        </pc:spChg>
        <pc:spChg chg="del">
          <ac:chgData name="Rafael Werkema" userId="b39bc1ff-338a-4307-afa8-191e1d1a6edb" providerId="ADAL" clId="{DDA78098-76C0-464A-BCE1-82D54E911BE1}" dt="2023-12-15T22:06:48.608" v="142" actId="478"/>
          <ac:spMkLst>
            <pc:docMk/>
            <pc:sldMk cId="0" sldId="261"/>
            <ac:spMk id="58" creationId="{D9E5366E-3E86-9534-75FA-A3266FC6A63A}"/>
          </ac:spMkLst>
        </pc:spChg>
        <pc:spChg chg="del">
          <ac:chgData name="Rafael Werkema" userId="b39bc1ff-338a-4307-afa8-191e1d1a6edb" providerId="ADAL" clId="{DDA78098-76C0-464A-BCE1-82D54E911BE1}" dt="2023-12-15T22:06:48.608" v="142" actId="478"/>
          <ac:spMkLst>
            <pc:docMk/>
            <pc:sldMk cId="0" sldId="261"/>
            <ac:spMk id="59" creationId="{1CF1DABB-D053-A6A1-7F91-6EF423E96A12}"/>
          </ac:spMkLst>
        </pc:spChg>
        <pc:spChg chg="del">
          <ac:chgData name="Rafael Werkema" userId="b39bc1ff-338a-4307-afa8-191e1d1a6edb" providerId="ADAL" clId="{DDA78098-76C0-464A-BCE1-82D54E911BE1}" dt="2023-12-15T22:06:48.608" v="142" actId="478"/>
          <ac:spMkLst>
            <pc:docMk/>
            <pc:sldMk cId="0" sldId="261"/>
            <ac:spMk id="60" creationId="{54CA6C59-8868-C8CA-65E4-E2C156ED4780}"/>
          </ac:spMkLst>
        </pc:spChg>
        <pc:spChg chg="del">
          <ac:chgData name="Rafael Werkema" userId="b39bc1ff-338a-4307-afa8-191e1d1a6edb" providerId="ADAL" clId="{DDA78098-76C0-464A-BCE1-82D54E911BE1}" dt="2023-12-15T22:06:48.608" v="142" actId="478"/>
          <ac:spMkLst>
            <pc:docMk/>
            <pc:sldMk cId="0" sldId="261"/>
            <ac:spMk id="61" creationId="{E2FAF140-134C-9705-9D21-A259793E9215}"/>
          </ac:spMkLst>
        </pc:spChg>
        <pc:spChg chg="del">
          <ac:chgData name="Rafael Werkema" userId="b39bc1ff-338a-4307-afa8-191e1d1a6edb" providerId="ADAL" clId="{DDA78098-76C0-464A-BCE1-82D54E911BE1}" dt="2023-12-15T22:06:48.608" v="142" actId="478"/>
          <ac:spMkLst>
            <pc:docMk/>
            <pc:sldMk cId="0" sldId="261"/>
            <ac:spMk id="5120" creationId="{DDCB5565-596E-70EF-06DF-FEB07AA4ADD5}"/>
          </ac:spMkLst>
        </pc:spChg>
        <pc:spChg chg="del">
          <ac:chgData name="Rafael Werkema" userId="b39bc1ff-338a-4307-afa8-191e1d1a6edb" providerId="ADAL" clId="{DDA78098-76C0-464A-BCE1-82D54E911BE1}" dt="2023-12-15T22:06:48.608" v="142" actId="478"/>
          <ac:spMkLst>
            <pc:docMk/>
            <pc:sldMk cId="0" sldId="261"/>
            <ac:spMk id="5121" creationId="{73DD75CE-EE26-7203-55E6-3270824BF96A}"/>
          </ac:spMkLst>
        </pc:spChg>
        <pc:spChg chg="del">
          <ac:chgData name="Rafael Werkema" userId="b39bc1ff-338a-4307-afa8-191e1d1a6edb" providerId="ADAL" clId="{DDA78098-76C0-464A-BCE1-82D54E911BE1}" dt="2023-12-15T22:06:48.608" v="142" actId="478"/>
          <ac:spMkLst>
            <pc:docMk/>
            <pc:sldMk cId="0" sldId="261"/>
            <ac:spMk id="5154" creationId="{2EA66EA5-9DE0-30CA-24F4-09CD0751C166}"/>
          </ac:spMkLst>
        </pc:spChg>
        <pc:spChg chg="del">
          <ac:chgData name="Rafael Werkema" userId="b39bc1ff-338a-4307-afa8-191e1d1a6edb" providerId="ADAL" clId="{DDA78098-76C0-464A-BCE1-82D54E911BE1}" dt="2023-12-15T22:06:48.608" v="142" actId="478"/>
          <ac:spMkLst>
            <pc:docMk/>
            <pc:sldMk cId="0" sldId="261"/>
            <ac:spMk id="5155" creationId="{64226774-2834-795E-E271-23846A2BA502}"/>
          </ac:spMkLst>
        </pc:spChg>
        <pc:spChg chg="del">
          <ac:chgData name="Rafael Werkema" userId="b39bc1ff-338a-4307-afa8-191e1d1a6edb" providerId="ADAL" clId="{DDA78098-76C0-464A-BCE1-82D54E911BE1}" dt="2023-12-15T22:06:48.608" v="142" actId="478"/>
          <ac:spMkLst>
            <pc:docMk/>
            <pc:sldMk cId="0" sldId="261"/>
            <ac:spMk id="5156" creationId="{34037089-5971-28FC-A310-50E016A5AB83}"/>
          </ac:spMkLst>
        </pc:spChg>
        <pc:spChg chg="del">
          <ac:chgData name="Rafael Werkema" userId="b39bc1ff-338a-4307-afa8-191e1d1a6edb" providerId="ADAL" clId="{DDA78098-76C0-464A-BCE1-82D54E911BE1}" dt="2023-12-15T22:06:48.608" v="142" actId="478"/>
          <ac:spMkLst>
            <pc:docMk/>
            <pc:sldMk cId="0" sldId="261"/>
            <ac:spMk id="5157" creationId="{62DA02EB-4A7C-9602-B926-F892B34D9665}"/>
          </ac:spMkLst>
        </pc:spChg>
        <pc:spChg chg="del">
          <ac:chgData name="Rafael Werkema" userId="b39bc1ff-338a-4307-afa8-191e1d1a6edb" providerId="ADAL" clId="{DDA78098-76C0-464A-BCE1-82D54E911BE1}" dt="2023-12-15T22:06:48.608" v="142" actId="478"/>
          <ac:spMkLst>
            <pc:docMk/>
            <pc:sldMk cId="0" sldId="261"/>
            <ac:spMk id="5158" creationId="{0690BD7A-D5B1-A567-F5E0-CE12C2121082}"/>
          </ac:spMkLst>
        </pc:spChg>
      </pc:sldChg>
      <pc:sldChg chg="addSp delSp modSp setBg">
        <pc:chgData name="Rafael Werkema" userId="b39bc1ff-338a-4307-afa8-191e1d1a6edb" providerId="ADAL" clId="{DDA78098-76C0-464A-BCE1-82D54E911BE1}" dt="2023-12-15T22:07:12.713" v="147" actId="478"/>
        <pc:sldMkLst>
          <pc:docMk/>
          <pc:sldMk cId="0" sldId="262"/>
        </pc:sldMkLst>
        <pc:spChg chg="add mod">
          <ac:chgData name="Rafael Werkema" userId="b39bc1ff-338a-4307-afa8-191e1d1a6edb" providerId="ADAL" clId="{DDA78098-76C0-464A-BCE1-82D54E911BE1}" dt="2023-12-15T22:07:06.497" v="146"/>
          <ac:spMkLst>
            <pc:docMk/>
            <pc:sldMk cId="0" sldId="262"/>
            <ac:spMk id="2" creationId="{70FDE862-1F3B-7650-F337-8ED39A6E938D}"/>
          </ac:spMkLst>
        </pc:spChg>
        <pc:spChg chg="add mod">
          <ac:chgData name="Rafael Werkema" userId="b39bc1ff-338a-4307-afa8-191e1d1a6edb" providerId="ADAL" clId="{DDA78098-76C0-464A-BCE1-82D54E911BE1}" dt="2023-12-15T22:07:06.497" v="146"/>
          <ac:spMkLst>
            <pc:docMk/>
            <pc:sldMk cId="0" sldId="262"/>
            <ac:spMk id="3" creationId="{23B485D0-333D-8907-40A7-BD0D39D2B3CA}"/>
          </ac:spMkLst>
        </pc:spChg>
        <pc:spChg chg="add mod">
          <ac:chgData name="Rafael Werkema" userId="b39bc1ff-338a-4307-afa8-191e1d1a6edb" providerId="ADAL" clId="{DDA78098-76C0-464A-BCE1-82D54E911BE1}" dt="2023-12-15T22:07:06.497" v="146"/>
          <ac:spMkLst>
            <pc:docMk/>
            <pc:sldMk cId="0" sldId="262"/>
            <ac:spMk id="4" creationId="{DFAAD3CF-4A07-23C8-56AF-8D3AD56912F7}"/>
          </ac:spMkLst>
        </pc:spChg>
        <pc:spChg chg="add mod">
          <ac:chgData name="Rafael Werkema" userId="b39bc1ff-338a-4307-afa8-191e1d1a6edb" providerId="ADAL" clId="{DDA78098-76C0-464A-BCE1-82D54E911BE1}" dt="2023-12-15T22:07:06.497" v="146"/>
          <ac:spMkLst>
            <pc:docMk/>
            <pc:sldMk cId="0" sldId="262"/>
            <ac:spMk id="5" creationId="{8A721265-677C-7DCB-ACC8-0FF628109726}"/>
          </ac:spMkLst>
        </pc:spChg>
        <pc:spChg chg="add mod">
          <ac:chgData name="Rafael Werkema" userId="b39bc1ff-338a-4307-afa8-191e1d1a6edb" providerId="ADAL" clId="{DDA78098-76C0-464A-BCE1-82D54E911BE1}" dt="2023-12-15T22:07:06.497" v="146"/>
          <ac:spMkLst>
            <pc:docMk/>
            <pc:sldMk cId="0" sldId="262"/>
            <ac:spMk id="6" creationId="{7A2DCBC2-80DC-D4CD-C607-1544672FBBBF}"/>
          </ac:spMkLst>
        </pc:spChg>
        <pc:spChg chg="add mod">
          <ac:chgData name="Rafael Werkema" userId="b39bc1ff-338a-4307-afa8-191e1d1a6edb" providerId="ADAL" clId="{DDA78098-76C0-464A-BCE1-82D54E911BE1}" dt="2023-12-15T22:07:06.497" v="146"/>
          <ac:spMkLst>
            <pc:docMk/>
            <pc:sldMk cId="0" sldId="262"/>
            <ac:spMk id="7" creationId="{365B8D43-779E-FBBE-1D03-48FD7A39BEB8}"/>
          </ac:spMkLst>
        </pc:spChg>
        <pc:spChg chg="add mod">
          <ac:chgData name="Rafael Werkema" userId="b39bc1ff-338a-4307-afa8-191e1d1a6edb" providerId="ADAL" clId="{DDA78098-76C0-464A-BCE1-82D54E911BE1}" dt="2023-12-15T22:07:06.497" v="146"/>
          <ac:spMkLst>
            <pc:docMk/>
            <pc:sldMk cId="0" sldId="262"/>
            <ac:spMk id="8" creationId="{AE84AB55-BA32-2DB2-FA88-427A38DE753C}"/>
          </ac:spMkLst>
        </pc:spChg>
        <pc:spChg chg="add mod">
          <ac:chgData name="Rafael Werkema" userId="b39bc1ff-338a-4307-afa8-191e1d1a6edb" providerId="ADAL" clId="{DDA78098-76C0-464A-BCE1-82D54E911BE1}" dt="2023-12-15T22:07:06.497" v="146"/>
          <ac:spMkLst>
            <pc:docMk/>
            <pc:sldMk cId="0" sldId="262"/>
            <ac:spMk id="9" creationId="{651A5627-F55A-DBC6-D0A1-148822EA852A}"/>
          </ac:spMkLst>
        </pc:spChg>
        <pc:spChg chg="add mod">
          <ac:chgData name="Rafael Werkema" userId="b39bc1ff-338a-4307-afa8-191e1d1a6edb" providerId="ADAL" clId="{DDA78098-76C0-464A-BCE1-82D54E911BE1}" dt="2023-12-15T22:07:06.497" v="146"/>
          <ac:spMkLst>
            <pc:docMk/>
            <pc:sldMk cId="0" sldId="262"/>
            <ac:spMk id="10" creationId="{F8C2651F-D797-D115-F42D-E2A033D80F87}"/>
          </ac:spMkLst>
        </pc:spChg>
        <pc:spChg chg="add mod">
          <ac:chgData name="Rafael Werkema" userId="b39bc1ff-338a-4307-afa8-191e1d1a6edb" providerId="ADAL" clId="{DDA78098-76C0-464A-BCE1-82D54E911BE1}" dt="2023-12-15T22:07:06.497" v="146"/>
          <ac:spMkLst>
            <pc:docMk/>
            <pc:sldMk cId="0" sldId="262"/>
            <ac:spMk id="11" creationId="{E0215E0F-6296-81E1-489C-9ED80A7BB3BE}"/>
          </ac:spMkLst>
        </pc:spChg>
        <pc:spChg chg="add mod">
          <ac:chgData name="Rafael Werkema" userId="b39bc1ff-338a-4307-afa8-191e1d1a6edb" providerId="ADAL" clId="{DDA78098-76C0-464A-BCE1-82D54E911BE1}" dt="2023-12-15T22:07:06.497" v="146"/>
          <ac:spMkLst>
            <pc:docMk/>
            <pc:sldMk cId="0" sldId="262"/>
            <ac:spMk id="12" creationId="{9814E26E-A899-1846-DA16-A6E87B8D5F0F}"/>
          </ac:spMkLst>
        </pc:spChg>
        <pc:spChg chg="add mod">
          <ac:chgData name="Rafael Werkema" userId="b39bc1ff-338a-4307-afa8-191e1d1a6edb" providerId="ADAL" clId="{DDA78098-76C0-464A-BCE1-82D54E911BE1}" dt="2023-12-15T22:07:06.497" v="146"/>
          <ac:spMkLst>
            <pc:docMk/>
            <pc:sldMk cId="0" sldId="262"/>
            <ac:spMk id="13" creationId="{1770BB85-FB83-264C-39A6-DE0B219AF955}"/>
          </ac:spMkLst>
        </pc:spChg>
        <pc:spChg chg="add mod">
          <ac:chgData name="Rafael Werkema" userId="b39bc1ff-338a-4307-afa8-191e1d1a6edb" providerId="ADAL" clId="{DDA78098-76C0-464A-BCE1-82D54E911BE1}" dt="2023-12-15T22:07:06.497" v="146"/>
          <ac:spMkLst>
            <pc:docMk/>
            <pc:sldMk cId="0" sldId="262"/>
            <ac:spMk id="14" creationId="{F5CD1C28-B015-3118-DC42-05FBE3BB0278}"/>
          </ac:spMkLst>
        </pc:spChg>
        <pc:spChg chg="add mod">
          <ac:chgData name="Rafael Werkema" userId="b39bc1ff-338a-4307-afa8-191e1d1a6edb" providerId="ADAL" clId="{DDA78098-76C0-464A-BCE1-82D54E911BE1}" dt="2023-12-15T22:07:06.497" v="146"/>
          <ac:spMkLst>
            <pc:docMk/>
            <pc:sldMk cId="0" sldId="262"/>
            <ac:spMk id="15" creationId="{AEB18A03-CF51-2C8C-4A4D-491A606D9DCE}"/>
          </ac:spMkLst>
        </pc:spChg>
        <pc:spChg chg="add mod">
          <ac:chgData name="Rafael Werkema" userId="b39bc1ff-338a-4307-afa8-191e1d1a6edb" providerId="ADAL" clId="{DDA78098-76C0-464A-BCE1-82D54E911BE1}" dt="2023-12-15T22:07:06.497" v="146"/>
          <ac:spMkLst>
            <pc:docMk/>
            <pc:sldMk cId="0" sldId="262"/>
            <ac:spMk id="16" creationId="{5A2CF030-B831-6BAB-D843-EF7ED9CD9F8C}"/>
          </ac:spMkLst>
        </pc:spChg>
        <pc:spChg chg="add mod">
          <ac:chgData name="Rafael Werkema" userId="b39bc1ff-338a-4307-afa8-191e1d1a6edb" providerId="ADAL" clId="{DDA78098-76C0-464A-BCE1-82D54E911BE1}" dt="2023-12-15T22:07:06.497" v="146"/>
          <ac:spMkLst>
            <pc:docMk/>
            <pc:sldMk cId="0" sldId="262"/>
            <ac:spMk id="17" creationId="{9A8DEDB6-E041-FA4D-64D1-5D16EF4E9F07}"/>
          </ac:spMkLst>
        </pc:spChg>
        <pc:spChg chg="add mod">
          <ac:chgData name="Rafael Werkema" userId="b39bc1ff-338a-4307-afa8-191e1d1a6edb" providerId="ADAL" clId="{DDA78098-76C0-464A-BCE1-82D54E911BE1}" dt="2023-12-15T22:07:06.497" v="146"/>
          <ac:spMkLst>
            <pc:docMk/>
            <pc:sldMk cId="0" sldId="262"/>
            <ac:spMk id="18" creationId="{336696AB-0C93-3A66-F307-EA995ADE36B7}"/>
          </ac:spMkLst>
        </pc:spChg>
        <pc:spChg chg="add mod">
          <ac:chgData name="Rafael Werkema" userId="b39bc1ff-338a-4307-afa8-191e1d1a6edb" providerId="ADAL" clId="{DDA78098-76C0-464A-BCE1-82D54E911BE1}" dt="2023-12-15T22:07:06.497" v="146"/>
          <ac:spMkLst>
            <pc:docMk/>
            <pc:sldMk cId="0" sldId="262"/>
            <ac:spMk id="19" creationId="{F50538A1-7E8A-D111-F610-D3A51EADADC5}"/>
          </ac:spMkLst>
        </pc:spChg>
        <pc:spChg chg="add mod">
          <ac:chgData name="Rafael Werkema" userId="b39bc1ff-338a-4307-afa8-191e1d1a6edb" providerId="ADAL" clId="{DDA78098-76C0-464A-BCE1-82D54E911BE1}" dt="2023-12-15T22:07:06.497" v="146"/>
          <ac:spMkLst>
            <pc:docMk/>
            <pc:sldMk cId="0" sldId="262"/>
            <ac:spMk id="20" creationId="{FA3AF1C6-B838-2A2B-5063-51ED2C3C7CE0}"/>
          </ac:spMkLst>
        </pc:spChg>
        <pc:spChg chg="add mod">
          <ac:chgData name="Rafael Werkema" userId="b39bc1ff-338a-4307-afa8-191e1d1a6edb" providerId="ADAL" clId="{DDA78098-76C0-464A-BCE1-82D54E911BE1}" dt="2023-12-15T22:07:06.497" v="146"/>
          <ac:spMkLst>
            <pc:docMk/>
            <pc:sldMk cId="0" sldId="262"/>
            <ac:spMk id="21" creationId="{F0A62DD5-4DAE-3AE5-CF3F-6ADD19F54C1E}"/>
          </ac:spMkLst>
        </pc:spChg>
        <pc:spChg chg="add mod">
          <ac:chgData name="Rafael Werkema" userId="b39bc1ff-338a-4307-afa8-191e1d1a6edb" providerId="ADAL" clId="{DDA78098-76C0-464A-BCE1-82D54E911BE1}" dt="2023-12-15T22:07:06.497" v="146"/>
          <ac:spMkLst>
            <pc:docMk/>
            <pc:sldMk cId="0" sldId="262"/>
            <ac:spMk id="22" creationId="{359016AF-4E0E-0132-DDAC-1C94A9BA33ED}"/>
          </ac:spMkLst>
        </pc:spChg>
        <pc:spChg chg="add mod">
          <ac:chgData name="Rafael Werkema" userId="b39bc1ff-338a-4307-afa8-191e1d1a6edb" providerId="ADAL" clId="{DDA78098-76C0-464A-BCE1-82D54E911BE1}" dt="2023-12-15T22:07:06.497" v="146"/>
          <ac:spMkLst>
            <pc:docMk/>
            <pc:sldMk cId="0" sldId="262"/>
            <ac:spMk id="23" creationId="{59B1430F-0284-5A0F-05BA-EF69476FBCD4}"/>
          </ac:spMkLst>
        </pc:spChg>
        <pc:spChg chg="add mod">
          <ac:chgData name="Rafael Werkema" userId="b39bc1ff-338a-4307-afa8-191e1d1a6edb" providerId="ADAL" clId="{DDA78098-76C0-464A-BCE1-82D54E911BE1}" dt="2023-12-15T22:07:06.497" v="146"/>
          <ac:spMkLst>
            <pc:docMk/>
            <pc:sldMk cId="0" sldId="262"/>
            <ac:spMk id="24" creationId="{40E4B908-0747-B23D-2590-14DA50E08293}"/>
          </ac:spMkLst>
        </pc:spChg>
        <pc:spChg chg="add mod">
          <ac:chgData name="Rafael Werkema" userId="b39bc1ff-338a-4307-afa8-191e1d1a6edb" providerId="ADAL" clId="{DDA78098-76C0-464A-BCE1-82D54E911BE1}" dt="2023-12-15T22:07:06.497" v="146"/>
          <ac:spMkLst>
            <pc:docMk/>
            <pc:sldMk cId="0" sldId="262"/>
            <ac:spMk id="25" creationId="{8C5BFB33-DAC1-2561-3867-05C3A1BCB2F9}"/>
          </ac:spMkLst>
        </pc:spChg>
        <pc:spChg chg="add mod">
          <ac:chgData name="Rafael Werkema" userId="b39bc1ff-338a-4307-afa8-191e1d1a6edb" providerId="ADAL" clId="{DDA78098-76C0-464A-BCE1-82D54E911BE1}" dt="2023-12-15T22:07:06.497" v="146"/>
          <ac:spMkLst>
            <pc:docMk/>
            <pc:sldMk cId="0" sldId="262"/>
            <ac:spMk id="26" creationId="{B0B1ADDB-1112-E29C-8C06-7E5621DF1E30}"/>
          </ac:spMkLst>
        </pc:spChg>
        <pc:spChg chg="add mod">
          <ac:chgData name="Rafael Werkema" userId="b39bc1ff-338a-4307-afa8-191e1d1a6edb" providerId="ADAL" clId="{DDA78098-76C0-464A-BCE1-82D54E911BE1}" dt="2023-12-15T22:07:06.497" v="146"/>
          <ac:spMkLst>
            <pc:docMk/>
            <pc:sldMk cId="0" sldId="262"/>
            <ac:spMk id="27" creationId="{73991C93-1844-A9E8-1EF0-5AC26AC04BDC}"/>
          </ac:spMkLst>
        </pc:spChg>
        <pc:spChg chg="add mod">
          <ac:chgData name="Rafael Werkema" userId="b39bc1ff-338a-4307-afa8-191e1d1a6edb" providerId="ADAL" clId="{DDA78098-76C0-464A-BCE1-82D54E911BE1}" dt="2023-12-15T22:07:06.497" v="146"/>
          <ac:spMkLst>
            <pc:docMk/>
            <pc:sldMk cId="0" sldId="262"/>
            <ac:spMk id="28" creationId="{DF600F78-9529-58F8-3645-DD002F8AFF9E}"/>
          </ac:spMkLst>
        </pc:spChg>
        <pc:spChg chg="add mod">
          <ac:chgData name="Rafael Werkema" userId="b39bc1ff-338a-4307-afa8-191e1d1a6edb" providerId="ADAL" clId="{DDA78098-76C0-464A-BCE1-82D54E911BE1}" dt="2023-12-15T22:07:06.497" v="146"/>
          <ac:spMkLst>
            <pc:docMk/>
            <pc:sldMk cId="0" sldId="262"/>
            <ac:spMk id="29" creationId="{731D4F8A-A83D-71D6-68C5-2644DB0E34C9}"/>
          </ac:spMkLst>
        </pc:spChg>
        <pc:spChg chg="add mod">
          <ac:chgData name="Rafael Werkema" userId="b39bc1ff-338a-4307-afa8-191e1d1a6edb" providerId="ADAL" clId="{DDA78098-76C0-464A-BCE1-82D54E911BE1}" dt="2023-12-15T22:07:06.497" v="146"/>
          <ac:spMkLst>
            <pc:docMk/>
            <pc:sldMk cId="0" sldId="262"/>
            <ac:spMk id="30" creationId="{D4895124-0BBF-EAE4-2FBA-CF78470D6F13}"/>
          </ac:spMkLst>
        </pc:spChg>
        <pc:spChg chg="add mod">
          <ac:chgData name="Rafael Werkema" userId="b39bc1ff-338a-4307-afa8-191e1d1a6edb" providerId="ADAL" clId="{DDA78098-76C0-464A-BCE1-82D54E911BE1}" dt="2023-12-15T22:07:06.497" v="146"/>
          <ac:spMkLst>
            <pc:docMk/>
            <pc:sldMk cId="0" sldId="262"/>
            <ac:spMk id="31" creationId="{09FD2C73-D414-4D0D-3748-54C827C4440A}"/>
          </ac:spMkLst>
        </pc:spChg>
        <pc:spChg chg="add del mod">
          <ac:chgData name="Rafael Werkema" userId="b39bc1ff-338a-4307-afa8-191e1d1a6edb" providerId="ADAL" clId="{DDA78098-76C0-464A-BCE1-82D54E911BE1}" dt="2023-12-15T22:07:12.713" v="147" actId="478"/>
          <ac:spMkLst>
            <pc:docMk/>
            <pc:sldMk cId="0" sldId="262"/>
            <ac:spMk id="32" creationId="{5B1AE5D7-7E3E-A5D9-3ED4-464C6D3A58B1}"/>
          </ac:spMkLst>
        </pc:spChg>
        <pc:spChg chg="add del mod">
          <ac:chgData name="Rafael Werkema" userId="b39bc1ff-338a-4307-afa8-191e1d1a6edb" providerId="ADAL" clId="{DDA78098-76C0-464A-BCE1-82D54E911BE1}" dt="2023-12-15T22:07:12.713" v="147" actId="478"/>
          <ac:spMkLst>
            <pc:docMk/>
            <pc:sldMk cId="0" sldId="262"/>
            <ac:spMk id="33" creationId="{A3B2FEE9-EEDC-B38A-A441-0BE3CB52678D}"/>
          </ac:spMkLst>
        </pc:spChg>
        <pc:spChg chg="add del mod">
          <ac:chgData name="Rafael Werkema" userId="b39bc1ff-338a-4307-afa8-191e1d1a6edb" providerId="ADAL" clId="{DDA78098-76C0-464A-BCE1-82D54E911BE1}" dt="2023-12-15T22:07:12.713" v="147" actId="478"/>
          <ac:spMkLst>
            <pc:docMk/>
            <pc:sldMk cId="0" sldId="262"/>
            <ac:spMk id="34" creationId="{EBEE9060-FDB5-587D-417F-F683A5C17237}"/>
          </ac:spMkLst>
        </pc:spChg>
        <pc:spChg chg="add del mod">
          <ac:chgData name="Rafael Werkema" userId="b39bc1ff-338a-4307-afa8-191e1d1a6edb" providerId="ADAL" clId="{DDA78098-76C0-464A-BCE1-82D54E911BE1}" dt="2023-12-15T22:07:12.713" v="147" actId="478"/>
          <ac:spMkLst>
            <pc:docMk/>
            <pc:sldMk cId="0" sldId="262"/>
            <ac:spMk id="35" creationId="{61DCAB65-B88E-6ECD-C9E6-544C49D0CB3E}"/>
          </ac:spMkLst>
        </pc:spChg>
        <pc:spChg chg="add del mod">
          <ac:chgData name="Rafael Werkema" userId="b39bc1ff-338a-4307-afa8-191e1d1a6edb" providerId="ADAL" clId="{DDA78098-76C0-464A-BCE1-82D54E911BE1}" dt="2023-12-15T22:07:12.713" v="147" actId="478"/>
          <ac:spMkLst>
            <pc:docMk/>
            <pc:sldMk cId="0" sldId="262"/>
            <ac:spMk id="36" creationId="{D20A3AE1-310F-E14F-7E1C-D66B9D83757F}"/>
          </ac:spMkLst>
        </pc:spChg>
        <pc:spChg chg="del">
          <ac:chgData name="Rafael Werkema" userId="b39bc1ff-338a-4307-afa8-191e1d1a6edb" providerId="ADAL" clId="{DDA78098-76C0-464A-BCE1-82D54E911BE1}" dt="2023-12-15T22:07:06.027" v="145" actId="478"/>
          <ac:spMkLst>
            <pc:docMk/>
            <pc:sldMk cId="0" sldId="262"/>
            <ac:spMk id="37" creationId="{99747ED2-81BF-6708-8072-E738C4B507BD}"/>
          </ac:spMkLst>
        </pc:spChg>
        <pc:spChg chg="del">
          <ac:chgData name="Rafael Werkema" userId="b39bc1ff-338a-4307-afa8-191e1d1a6edb" providerId="ADAL" clId="{DDA78098-76C0-464A-BCE1-82D54E911BE1}" dt="2023-12-15T22:07:06.027" v="145" actId="478"/>
          <ac:spMkLst>
            <pc:docMk/>
            <pc:sldMk cId="0" sldId="262"/>
            <ac:spMk id="38" creationId="{C8000DE2-B3D8-ADFF-70F4-DF491B3E90F3}"/>
          </ac:spMkLst>
        </pc:spChg>
        <pc:spChg chg="del">
          <ac:chgData name="Rafael Werkema" userId="b39bc1ff-338a-4307-afa8-191e1d1a6edb" providerId="ADAL" clId="{DDA78098-76C0-464A-BCE1-82D54E911BE1}" dt="2023-12-15T22:07:06.027" v="145" actId="478"/>
          <ac:spMkLst>
            <pc:docMk/>
            <pc:sldMk cId="0" sldId="262"/>
            <ac:spMk id="39" creationId="{7B93DA4C-F54F-CCB1-94E1-3E1A7A527B95}"/>
          </ac:spMkLst>
        </pc:spChg>
        <pc:spChg chg="del">
          <ac:chgData name="Rafael Werkema" userId="b39bc1ff-338a-4307-afa8-191e1d1a6edb" providerId="ADAL" clId="{DDA78098-76C0-464A-BCE1-82D54E911BE1}" dt="2023-12-15T22:07:06.027" v="145" actId="478"/>
          <ac:spMkLst>
            <pc:docMk/>
            <pc:sldMk cId="0" sldId="262"/>
            <ac:spMk id="40" creationId="{C023B5B4-7B21-9CEA-2003-BE4CAB3B31C9}"/>
          </ac:spMkLst>
        </pc:spChg>
        <pc:spChg chg="del">
          <ac:chgData name="Rafael Werkema" userId="b39bc1ff-338a-4307-afa8-191e1d1a6edb" providerId="ADAL" clId="{DDA78098-76C0-464A-BCE1-82D54E911BE1}" dt="2023-12-15T22:07:06.027" v="145" actId="478"/>
          <ac:spMkLst>
            <pc:docMk/>
            <pc:sldMk cId="0" sldId="262"/>
            <ac:spMk id="41" creationId="{8D181C23-6EFB-8E6F-F3F6-DFA2200F891C}"/>
          </ac:spMkLst>
        </pc:spChg>
        <pc:spChg chg="del">
          <ac:chgData name="Rafael Werkema" userId="b39bc1ff-338a-4307-afa8-191e1d1a6edb" providerId="ADAL" clId="{DDA78098-76C0-464A-BCE1-82D54E911BE1}" dt="2023-12-15T22:07:06.027" v="145" actId="478"/>
          <ac:spMkLst>
            <pc:docMk/>
            <pc:sldMk cId="0" sldId="262"/>
            <ac:spMk id="42" creationId="{41329488-F3DB-36C1-D5EB-D30082C0FCFC}"/>
          </ac:spMkLst>
        </pc:spChg>
        <pc:spChg chg="del">
          <ac:chgData name="Rafael Werkema" userId="b39bc1ff-338a-4307-afa8-191e1d1a6edb" providerId="ADAL" clId="{DDA78098-76C0-464A-BCE1-82D54E911BE1}" dt="2023-12-15T22:07:06.027" v="145" actId="478"/>
          <ac:spMkLst>
            <pc:docMk/>
            <pc:sldMk cId="0" sldId="262"/>
            <ac:spMk id="43" creationId="{7687BB89-2DE7-66E7-AE1A-50ACAEC0A87A}"/>
          </ac:spMkLst>
        </pc:spChg>
        <pc:spChg chg="del">
          <ac:chgData name="Rafael Werkema" userId="b39bc1ff-338a-4307-afa8-191e1d1a6edb" providerId="ADAL" clId="{DDA78098-76C0-464A-BCE1-82D54E911BE1}" dt="2023-12-15T22:07:06.027" v="145" actId="478"/>
          <ac:spMkLst>
            <pc:docMk/>
            <pc:sldMk cId="0" sldId="262"/>
            <ac:spMk id="44" creationId="{4AEDF09E-2C60-705D-EE7D-DE61AE7061C7}"/>
          </ac:spMkLst>
        </pc:spChg>
        <pc:spChg chg="del">
          <ac:chgData name="Rafael Werkema" userId="b39bc1ff-338a-4307-afa8-191e1d1a6edb" providerId="ADAL" clId="{DDA78098-76C0-464A-BCE1-82D54E911BE1}" dt="2023-12-15T22:07:06.027" v="145" actId="478"/>
          <ac:spMkLst>
            <pc:docMk/>
            <pc:sldMk cId="0" sldId="262"/>
            <ac:spMk id="45" creationId="{8C1F69E2-D16F-8CCA-8DDD-D03886C21389}"/>
          </ac:spMkLst>
        </pc:spChg>
        <pc:spChg chg="del">
          <ac:chgData name="Rafael Werkema" userId="b39bc1ff-338a-4307-afa8-191e1d1a6edb" providerId="ADAL" clId="{DDA78098-76C0-464A-BCE1-82D54E911BE1}" dt="2023-12-15T22:07:06.027" v="145" actId="478"/>
          <ac:spMkLst>
            <pc:docMk/>
            <pc:sldMk cId="0" sldId="262"/>
            <ac:spMk id="46" creationId="{74B47DCF-58BA-1501-1DF5-3BB027521C97}"/>
          </ac:spMkLst>
        </pc:spChg>
        <pc:spChg chg="del">
          <ac:chgData name="Rafael Werkema" userId="b39bc1ff-338a-4307-afa8-191e1d1a6edb" providerId="ADAL" clId="{DDA78098-76C0-464A-BCE1-82D54E911BE1}" dt="2023-12-15T22:07:06.027" v="145" actId="478"/>
          <ac:spMkLst>
            <pc:docMk/>
            <pc:sldMk cId="0" sldId="262"/>
            <ac:spMk id="47" creationId="{69D9FD68-4227-BD8C-AC73-1C4E9B9C76AC}"/>
          </ac:spMkLst>
        </pc:spChg>
        <pc:spChg chg="del">
          <ac:chgData name="Rafael Werkema" userId="b39bc1ff-338a-4307-afa8-191e1d1a6edb" providerId="ADAL" clId="{DDA78098-76C0-464A-BCE1-82D54E911BE1}" dt="2023-12-15T22:07:06.027" v="145" actId="478"/>
          <ac:spMkLst>
            <pc:docMk/>
            <pc:sldMk cId="0" sldId="262"/>
            <ac:spMk id="48" creationId="{E7DE7EA6-36C0-7953-6162-01ECB106E58B}"/>
          </ac:spMkLst>
        </pc:spChg>
        <pc:spChg chg="del">
          <ac:chgData name="Rafael Werkema" userId="b39bc1ff-338a-4307-afa8-191e1d1a6edb" providerId="ADAL" clId="{DDA78098-76C0-464A-BCE1-82D54E911BE1}" dt="2023-12-15T22:07:06.027" v="145" actId="478"/>
          <ac:spMkLst>
            <pc:docMk/>
            <pc:sldMk cId="0" sldId="262"/>
            <ac:spMk id="49" creationId="{4D7920AF-C684-EBAB-8DEF-A01FF5D67594}"/>
          </ac:spMkLst>
        </pc:spChg>
        <pc:spChg chg="del">
          <ac:chgData name="Rafael Werkema" userId="b39bc1ff-338a-4307-afa8-191e1d1a6edb" providerId="ADAL" clId="{DDA78098-76C0-464A-BCE1-82D54E911BE1}" dt="2023-12-15T22:07:06.027" v="145" actId="478"/>
          <ac:spMkLst>
            <pc:docMk/>
            <pc:sldMk cId="0" sldId="262"/>
            <ac:spMk id="50" creationId="{88B1EDF1-C296-39E6-2D3A-9668CD993FA8}"/>
          </ac:spMkLst>
        </pc:spChg>
        <pc:spChg chg="del">
          <ac:chgData name="Rafael Werkema" userId="b39bc1ff-338a-4307-afa8-191e1d1a6edb" providerId="ADAL" clId="{DDA78098-76C0-464A-BCE1-82D54E911BE1}" dt="2023-12-15T22:07:06.027" v="145" actId="478"/>
          <ac:spMkLst>
            <pc:docMk/>
            <pc:sldMk cId="0" sldId="262"/>
            <ac:spMk id="51" creationId="{D6876DF3-BD52-93AE-332A-04C4E88651DA}"/>
          </ac:spMkLst>
        </pc:spChg>
        <pc:spChg chg="del">
          <ac:chgData name="Rafael Werkema" userId="b39bc1ff-338a-4307-afa8-191e1d1a6edb" providerId="ADAL" clId="{DDA78098-76C0-464A-BCE1-82D54E911BE1}" dt="2023-12-15T22:07:06.027" v="145" actId="478"/>
          <ac:spMkLst>
            <pc:docMk/>
            <pc:sldMk cId="0" sldId="262"/>
            <ac:spMk id="52" creationId="{5DDA1CDE-C37F-42A5-174C-43EFF12F6F39}"/>
          </ac:spMkLst>
        </pc:spChg>
        <pc:spChg chg="del">
          <ac:chgData name="Rafael Werkema" userId="b39bc1ff-338a-4307-afa8-191e1d1a6edb" providerId="ADAL" clId="{DDA78098-76C0-464A-BCE1-82D54E911BE1}" dt="2023-12-15T22:07:06.027" v="145" actId="478"/>
          <ac:spMkLst>
            <pc:docMk/>
            <pc:sldMk cId="0" sldId="262"/>
            <ac:spMk id="53" creationId="{FC293CBC-E4BD-76FB-4BF7-35EED9F7AA07}"/>
          </ac:spMkLst>
        </pc:spChg>
        <pc:spChg chg="del">
          <ac:chgData name="Rafael Werkema" userId="b39bc1ff-338a-4307-afa8-191e1d1a6edb" providerId="ADAL" clId="{DDA78098-76C0-464A-BCE1-82D54E911BE1}" dt="2023-12-15T22:07:06.027" v="145" actId="478"/>
          <ac:spMkLst>
            <pc:docMk/>
            <pc:sldMk cId="0" sldId="262"/>
            <ac:spMk id="54" creationId="{4FC7BFE7-71F8-2271-EA48-0733761A8A4F}"/>
          </ac:spMkLst>
        </pc:spChg>
        <pc:spChg chg="del">
          <ac:chgData name="Rafael Werkema" userId="b39bc1ff-338a-4307-afa8-191e1d1a6edb" providerId="ADAL" clId="{DDA78098-76C0-464A-BCE1-82D54E911BE1}" dt="2023-12-15T22:07:06.027" v="145" actId="478"/>
          <ac:spMkLst>
            <pc:docMk/>
            <pc:sldMk cId="0" sldId="262"/>
            <ac:spMk id="55" creationId="{E04C8EA6-B385-3D81-98B3-BB407816C30E}"/>
          </ac:spMkLst>
        </pc:spChg>
        <pc:spChg chg="del">
          <ac:chgData name="Rafael Werkema" userId="b39bc1ff-338a-4307-afa8-191e1d1a6edb" providerId="ADAL" clId="{DDA78098-76C0-464A-BCE1-82D54E911BE1}" dt="2023-12-15T22:07:06.027" v="145" actId="478"/>
          <ac:spMkLst>
            <pc:docMk/>
            <pc:sldMk cId="0" sldId="262"/>
            <ac:spMk id="56" creationId="{59E0E598-EF90-2B18-2408-456D62A39C8B}"/>
          </ac:spMkLst>
        </pc:spChg>
        <pc:spChg chg="del">
          <ac:chgData name="Rafael Werkema" userId="b39bc1ff-338a-4307-afa8-191e1d1a6edb" providerId="ADAL" clId="{DDA78098-76C0-464A-BCE1-82D54E911BE1}" dt="2023-12-15T22:07:06.027" v="145" actId="478"/>
          <ac:spMkLst>
            <pc:docMk/>
            <pc:sldMk cId="0" sldId="262"/>
            <ac:spMk id="57" creationId="{4098F30B-1D92-0627-F81C-1223CF6B992F}"/>
          </ac:spMkLst>
        </pc:spChg>
        <pc:spChg chg="del">
          <ac:chgData name="Rafael Werkema" userId="b39bc1ff-338a-4307-afa8-191e1d1a6edb" providerId="ADAL" clId="{DDA78098-76C0-464A-BCE1-82D54E911BE1}" dt="2023-12-15T22:07:06.027" v="145" actId="478"/>
          <ac:spMkLst>
            <pc:docMk/>
            <pc:sldMk cId="0" sldId="262"/>
            <ac:spMk id="58" creationId="{F4B4A082-F6B9-639B-EF92-34DAC3DD6E69}"/>
          </ac:spMkLst>
        </pc:spChg>
        <pc:spChg chg="del">
          <ac:chgData name="Rafael Werkema" userId="b39bc1ff-338a-4307-afa8-191e1d1a6edb" providerId="ADAL" clId="{DDA78098-76C0-464A-BCE1-82D54E911BE1}" dt="2023-12-15T22:07:06.027" v="145" actId="478"/>
          <ac:spMkLst>
            <pc:docMk/>
            <pc:sldMk cId="0" sldId="262"/>
            <ac:spMk id="59" creationId="{BA3EB341-757D-163E-F67E-C1C72A3C5D05}"/>
          </ac:spMkLst>
        </pc:spChg>
        <pc:spChg chg="del">
          <ac:chgData name="Rafael Werkema" userId="b39bc1ff-338a-4307-afa8-191e1d1a6edb" providerId="ADAL" clId="{DDA78098-76C0-464A-BCE1-82D54E911BE1}" dt="2023-12-15T22:07:06.027" v="145" actId="478"/>
          <ac:spMkLst>
            <pc:docMk/>
            <pc:sldMk cId="0" sldId="262"/>
            <ac:spMk id="60" creationId="{3A1D0163-3562-BA62-F20C-F0D3D491A9F6}"/>
          </ac:spMkLst>
        </pc:spChg>
        <pc:spChg chg="del">
          <ac:chgData name="Rafael Werkema" userId="b39bc1ff-338a-4307-afa8-191e1d1a6edb" providerId="ADAL" clId="{DDA78098-76C0-464A-BCE1-82D54E911BE1}" dt="2023-12-15T22:07:06.027" v="145" actId="478"/>
          <ac:spMkLst>
            <pc:docMk/>
            <pc:sldMk cId="0" sldId="262"/>
            <ac:spMk id="61" creationId="{6184B621-6BAB-B5D3-5350-E3ECE6520E38}"/>
          </ac:spMkLst>
        </pc:spChg>
        <pc:spChg chg="del">
          <ac:chgData name="Rafael Werkema" userId="b39bc1ff-338a-4307-afa8-191e1d1a6edb" providerId="ADAL" clId="{DDA78098-76C0-464A-BCE1-82D54E911BE1}" dt="2023-12-15T22:07:06.027" v="145" actId="478"/>
          <ac:spMkLst>
            <pc:docMk/>
            <pc:sldMk cId="0" sldId="262"/>
            <ac:spMk id="62" creationId="{19D9D0F1-9378-8FAF-9753-A6E4A49C65EE}"/>
          </ac:spMkLst>
        </pc:spChg>
        <pc:spChg chg="del">
          <ac:chgData name="Rafael Werkema" userId="b39bc1ff-338a-4307-afa8-191e1d1a6edb" providerId="ADAL" clId="{DDA78098-76C0-464A-BCE1-82D54E911BE1}" dt="2023-12-15T22:07:06.027" v="145" actId="478"/>
          <ac:spMkLst>
            <pc:docMk/>
            <pc:sldMk cId="0" sldId="262"/>
            <ac:spMk id="63" creationId="{FED4452F-B3DE-AF37-8183-79C3194A11BC}"/>
          </ac:spMkLst>
        </pc:spChg>
        <pc:spChg chg="del">
          <ac:chgData name="Rafael Werkema" userId="b39bc1ff-338a-4307-afa8-191e1d1a6edb" providerId="ADAL" clId="{DDA78098-76C0-464A-BCE1-82D54E911BE1}" dt="2023-12-15T22:07:06.027" v="145" actId="478"/>
          <ac:spMkLst>
            <pc:docMk/>
            <pc:sldMk cId="0" sldId="262"/>
            <ac:spMk id="6144" creationId="{B6EBFDF3-F47C-A14A-E692-5ED62EC49ADC}"/>
          </ac:spMkLst>
        </pc:spChg>
        <pc:spChg chg="del">
          <ac:chgData name="Rafael Werkema" userId="b39bc1ff-338a-4307-afa8-191e1d1a6edb" providerId="ADAL" clId="{DDA78098-76C0-464A-BCE1-82D54E911BE1}" dt="2023-12-15T22:07:06.027" v="145" actId="478"/>
          <ac:spMkLst>
            <pc:docMk/>
            <pc:sldMk cId="0" sldId="262"/>
            <ac:spMk id="6180" creationId="{9923BAF0-D086-20CB-42A8-02283F524EE7}"/>
          </ac:spMkLst>
        </pc:spChg>
        <pc:spChg chg="del">
          <ac:chgData name="Rafael Werkema" userId="b39bc1ff-338a-4307-afa8-191e1d1a6edb" providerId="ADAL" clId="{DDA78098-76C0-464A-BCE1-82D54E911BE1}" dt="2023-12-15T22:07:06.027" v="145" actId="478"/>
          <ac:spMkLst>
            <pc:docMk/>
            <pc:sldMk cId="0" sldId="262"/>
            <ac:spMk id="6181" creationId="{0A4AFC75-F366-6A7F-8220-1C8D58D2EE37}"/>
          </ac:spMkLst>
        </pc:spChg>
      </pc:sldChg>
      <pc:sldChg chg="addSp delSp modSp setBg">
        <pc:chgData name="Rafael Werkema" userId="b39bc1ff-338a-4307-afa8-191e1d1a6edb" providerId="ADAL" clId="{DDA78098-76C0-464A-BCE1-82D54E911BE1}" dt="2023-12-15T22:07:30.167" v="152" actId="478"/>
        <pc:sldMkLst>
          <pc:docMk/>
          <pc:sldMk cId="0" sldId="263"/>
        </pc:sldMkLst>
        <pc:spChg chg="add del mod">
          <ac:chgData name="Rafael Werkema" userId="b39bc1ff-338a-4307-afa8-191e1d1a6edb" providerId="ADAL" clId="{DDA78098-76C0-464A-BCE1-82D54E911BE1}" dt="2023-12-15T22:07:22.614" v="150" actId="478"/>
          <ac:spMkLst>
            <pc:docMk/>
            <pc:sldMk cId="0" sldId="263"/>
            <ac:spMk id="2" creationId="{5F95EF29-B011-6670-F7E3-FF45292B9CA7}"/>
          </ac:spMkLst>
        </pc:spChg>
        <pc:spChg chg="add del mod">
          <ac:chgData name="Rafael Werkema" userId="b39bc1ff-338a-4307-afa8-191e1d1a6edb" providerId="ADAL" clId="{DDA78098-76C0-464A-BCE1-82D54E911BE1}" dt="2023-12-15T22:07:25.800" v="151" actId="478"/>
          <ac:spMkLst>
            <pc:docMk/>
            <pc:sldMk cId="0" sldId="263"/>
            <ac:spMk id="3" creationId="{C600DE28-471D-710F-B7C4-46888B04F26F}"/>
          </ac:spMkLst>
        </pc:spChg>
        <pc:spChg chg="add mod">
          <ac:chgData name="Rafael Werkema" userId="b39bc1ff-338a-4307-afa8-191e1d1a6edb" providerId="ADAL" clId="{DDA78098-76C0-464A-BCE1-82D54E911BE1}" dt="2023-12-15T22:07:18.192" v="149"/>
          <ac:spMkLst>
            <pc:docMk/>
            <pc:sldMk cId="0" sldId="263"/>
            <ac:spMk id="4" creationId="{75CF9503-4598-4844-DC24-D0CF61E178AA}"/>
          </ac:spMkLst>
        </pc:spChg>
        <pc:spChg chg="add mod">
          <ac:chgData name="Rafael Werkema" userId="b39bc1ff-338a-4307-afa8-191e1d1a6edb" providerId="ADAL" clId="{DDA78098-76C0-464A-BCE1-82D54E911BE1}" dt="2023-12-15T22:07:18.192" v="149"/>
          <ac:spMkLst>
            <pc:docMk/>
            <pc:sldMk cId="0" sldId="263"/>
            <ac:spMk id="5" creationId="{022F3A7F-C066-26B9-D83B-FCA627E1B266}"/>
          </ac:spMkLst>
        </pc:spChg>
        <pc:spChg chg="add mod">
          <ac:chgData name="Rafael Werkema" userId="b39bc1ff-338a-4307-afa8-191e1d1a6edb" providerId="ADAL" clId="{DDA78098-76C0-464A-BCE1-82D54E911BE1}" dt="2023-12-15T22:07:18.192" v="149"/>
          <ac:spMkLst>
            <pc:docMk/>
            <pc:sldMk cId="0" sldId="263"/>
            <ac:spMk id="6" creationId="{CC362229-EFDE-7181-B140-EBE5484F9E4A}"/>
          </ac:spMkLst>
        </pc:spChg>
        <pc:spChg chg="add mod">
          <ac:chgData name="Rafael Werkema" userId="b39bc1ff-338a-4307-afa8-191e1d1a6edb" providerId="ADAL" clId="{DDA78098-76C0-464A-BCE1-82D54E911BE1}" dt="2023-12-15T22:07:18.192" v="149"/>
          <ac:spMkLst>
            <pc:docMk/>
            <pc:sldMk cId="0" sldId="263"/>
            <ac:spMk id="7" creationId="{D5E3401A-105C-A487-30ED-CE6AEC2DC644}"/>
          </ac:spMkLst>
        </pc:spChg>
        <pc:spChg chg="add mod">
          <ac:chgData name="Rafael Werkema" userId="b39bc1ff-338a-4307-afa8-191e1d1a6edb" providerId="ADAL" clId="{DDA78098-76C0-464A-BCE1-82D54E911BE1}" dt="2023-12-15T22:07:18.192" v="149"/>
          <ac:spMkLst>
            <pc:docMk/>
            <pc:sldMk cId="0" sldId="263"/>
            <ac:spMk id="8" creationId="{063895CC-E1BA-2006-BFBD-8804FCCAD72A}"/>
          </ac:spMkLst>
        </pc:spChg>
        <pc:spChg chg="add mod">
          <ac:chgData name="Rafael Werkema" userId="b39bc1ff-338a-4307-afa8-191e1d1a6edb" providerId="ADAL" clId="{DDA78098-76C0-464A-BCE1-82D54E911BE1}" dt="2023-12-15T22:07:18.192" v="149"/>
          <ac:spMkLst>
            <pc:docMk/>
            <pc:sldMk cId="0" sldId="263"/>
            <ac:spMk id="9" creationId="{83B0B4CF-CC66-6EF1-3028-FCA63F162CE3}"/>
          </ac:spMkLst>
        </pc:spChg>
        <pc:spChg chg="add mod">
          <ac:chgData name="Rafael Werkema" userId="b39bc1ff-338a-4307-afa8-191e1d1a6edb" providerId="ADAL" clId="{DDA78098-76C0-464A-BCE1-82D54E911BE1}" dt="2023-12-15T22:07:18.192" v="149"/>
          <ac:spMkLst>
            <pc:docMk/>
            <pc:sldMk cId="0" sldId="263"/>
            <ac:spMk id="10" creationId="{4DC4D472-E042-A929-231E-159CCBDC3369}"/>
          </ac:spMkLst>
        </pc:spChg>
        <pc:spChg chg="add mod">
          <ac:chgData name="Rafael Werkema" userId="b39bc1ff-338a-4307-afa8-191e1d1a6edb" providerId="ADAL" clId="{DDA78098-76C0-464A-BCE1-82D54E911BE1}" dt="2023-12-15T22:07:18.192" v="149"/>
          <ac:spMkLst>
            <pc:docMk/>
            <pc:sldMk cId="0" sldId="263"/>
            <ac:spMk id="11" creationId="{B85BB9C4-49A1-B993-8654-9A803E958D65}"/>
          </ac:spMkLst>
        </pc:spChg>
        <pc:spChg chg="add mod">
          <ac:chgData name="Rafael Werkema" userId="b39bc1ff-338a-4307-afa8-191e1d1a6edb" providerId="ADAL" clId="{DDA78098-76C0-464A-BCE1-82D54E911BE1}" dt="2023-12-15T22:07:18.192" v="149"/>
          <ac:spMkLst>
            <pc:docMk/>
            <pc:sldMk cId="0" sldId="263"/>
            <ac:spMk id="12" creationId="{1C0F0F94-2C84-90C5-7983-544BBE3BFE44}"/>
          </ac:spMkLst>
        </pc:spChg>
        <pc:spChg chg="add mod">
          <ac:chgData name="Rafael Werkema" userId="b39bc1ff-338a-4307-afa8-191e1d1a6edb" providerId="ADAL" clId="{DDA78098-76C0-464A-BCE1-82D54E911BE1}" dt="2023-12-15T22:07:18.192" v="149"/>
          <ac:spMkLst>
            <pc:docMk/>
            <pc:sldMk cId="0" sldId="263"/>
            <ac:spMk id="13" creationId="{E7F67CED-E37E-9E51-F9E1-494F36B72214}"/>
          </ac:spMkLst>
        </pc:spChg>
        <pc:spChg chg="add mod">
          <ac:chgData name="Rafael Werkema" userId="b39bc1ff-338a-4307-afa8-191e1d1a6edb" providerId="ADAL" clId="{DDA78098-76C0-464A-BCE1-82D54E911BE1}" dt="2023-12-15T22:07:18.192" v="149"/>
          <ac:spMkLst>
            <pc:docMk/>
            <pc:sldMk cId="0" sldId="263"/>
            <ac:spMk id="14" creationId="{8D1DA2E2-4EA3-C523-4CF6-7C45D8BA29A3}"/>
          </ac:spMkLst>
        </pc:spChg>
        <pc:spChg chg="add mod">
          <ac:chgData name="Rafael Werkema" userId="b39bc1ff-338a-4307-afa8-191e1d1a6edb" providerId="ADAL" clId="{DDA78098-76C0-464A-BCE1-82D54E911BE1}" dt="2023-12-15T22:07:18.192" v="149"/>
          <ac:spMkLst>
            <pc:docMk/>
            <pc:sldMk cId="0" sldId="263"/>
            <ac:spMk id="15" creationId="{62D46EC9-9F4F-0758-7F1A-48F1FAA5352D}"/>
          </ac:spMkLst>
        </pc:spChg>
        <pc:spChg chg="add mod">
          <ac:chgData name="Rafael Werkema" userId="b39bc1ff-338a-4307-afa8-191e1d1a6edb" providerId="ADAL" clId="{DDA78098-76C0-464A-BCE1-82D54E911BE1}" dt="2023-12-15T22:07:18.192" v="149"/>
          <ac:spMkLst>
            <pc:docMk/>
            <pc:sldMk cId="0" sldId="263"/>
            <ac:spMk id="16" creationId="{57F271D6-994C-7A85-155E-B8E8086BD959}"/>
          </ac:spMkLst>
        </pc:spChg>
        <pc:spChg chg="add mod">
          <ac:chgData name="Rafael Werkema" userId="b39bc1ff-338a-4307-afa8-191e1d1a6edb" providerId="ADAL" clId="{DDA78098-76C0-464A-BCE1-82D54E911BE1}" dt="2023-12-15T22:07:18.192" v="149"/>
          <ac:spMkLst>
            <pc:docMk/>
            <pc:sldMk cId="0" sldId="263"/>
            <ac:spMk id="17" creationId="{27ABE578-47B5-AFE5-606F-4CC88F0B1E2F}"/>
          </ac:spMkLst>
        </pc:spChg>
        <pc:spChg chg="add mod">
          <ac:chgData name="Rafael Werkema" userId="b39bc1ff-338a-4307-afa8-191e1d1a6edb" providerId="ADAL" clId="{DDA78098-76C0-464A-BCE1-82D54E911BE1}" dt="2023-12-15T22:07:18.192" v="149"/>
          <ac:spMkLst>
            <pc:docMk/>
            <pc:sldMk cId="0" sldId="263"/>
            <ac:spMk id="18" creationId="{97AF698E-3C07-B53A-9FF3-E3B2FE083C88}"/>
          </ac:spMkLst>
        </pc:spChg>
        <pc:spChg chg="add mod">
          <ac:chgData name="Rafael Werkema" userId="b39bc1ff-338a-4307-afa8-191e1d1a6edb" providerId="ADAL" clId="{DDA78098-76C0-464A-BCE1-82D54E911BE1}" dt="2023-12-15T22:07:18.192" v="149"/>
          <ac:spMkLst>
            <pc:docMk/>
            <pc:sldMk cId="0" sldId="263"/>
            <ac:spMk id="19" creationId="{CAF4B2CB-593E-7D20-47DE-F53883E31B33}"/>
          </ac:spMkLst>
        </pc:spChg>
        <pc:spChg chg="add mod">
          <ac:chgData name="Rafael Werkema" userId="b39bc1ff-338a-4307-afa8-191e1d1a6edb" providerId="ADAL" clId="{DDA78098-76C0-464A-BCE1-82D54E911BE1}" dt="2023-12-15T22:07:18.192" v="149"/>
          <ac:spMkLst>
            <pc:docMk/>
            <pc:sldMk cId="0" sldId="263"/>
            <ac:spMk id="20" creationId="{06C26D10-6DC0-D7B2-658E-92346B4E2F86}"/>
          </ac:spMkLst>
        </pc:spChg>
        <pc:spChg chg="add mod">
          <ac:chgData name="Rafael Werkema" userId="b39bc1ff-338a-4307-afa8-191e1d1a6edb" providerId="ADAL" clId="{DDA78098-76C0-464A-BCE1-82D54E911BE1}" dt="2023-12-15T22:07:18.192" v="149"/>
          <ac:spMkLst>
            <pc:docMk/>
            <pc:sldMk cId="0" sldId="263"/>
            <ac:spMk id="21" creationId="{04DF0F25-1DB2-1BB2-55F8-109B7C75D409}"/>
          </ac:spMkLst>
        </pc:spChg>
        <pc:spChg chg="add mod">
          <ac:chgData name="Rafael Werkema" userId="b39bc1ff-338a-4307-afa8-191e1d1a6edb" providerId="ADAL" clId="{DDA78098-76C0-464A-BCE1-82D54E911BE1}" dt="2023-12-15T22:07:18.192" v="149"/>
          <ac:spMkLst>
            <pc:docMk/>
            <pc:sldMk cId="0" sldId="263"/>
            <ac:spMk id="22" creationId="{779C878A-9D50-A8FF-FD33-EE1346DE4306}"/>
          </ac:spMkLst>
        </pc:spChg>
        <pc:spChg chg="add mod">
          <ac:chgData name="Rafael Werkema" userId="b39bc1ff-338a-4307-afa8-191e1d1a6edb" providerId="ADAL" clId="{DDA78098-76C0-464A-BCE1-82D54E911BE1}" dt="2023-12-15T22:07:18.192" v="149"/>
          <ac:spMkLst>
            <pc:docMk/>
            <pc:sldMk cId="0" sldId="263"/>
            <ac:spMk id="23" creationId="{5E47DF2F-4EEB-E17F-D0C7-24CE8C269FEC}"/>
          </ac:spMkLst>
        </pc:spChg>
        <pc:spChg chg="add mod">
          <ac:chgData name="Rafael Werkema" userId="b39bc1ff-338a-4307-afa8-191e1d1a6edb" providerId="ADAL" clId="{DDA78098-76C0-464A-BCE1-82D54E911BE1}" dt="2023-12-15T22:07:18.192" v="149"/>
          <ac:spMkLst>
            <pc:docMk/>
            <pc:sldMk cId="0" sldId="263"/>
            <ac:spMk id="24" creationId="{A41241EC-EC01-8FB4-74EC-9C4244A644AB}"/>
          </ac:spMkLst>
        </pc:spChg>
        <pc:spChg chg="add mod">
          <ac:chgData name="Rafael Werkema" userId="b39bc1ff-338a-4307-afa8-191e1d1a6edb" providerId="ADAL" clId="{DDA78098-76C0-464A-BCE1-82D54E911BE1}" dt="2023-12-15T22:07:18.192" v="149"/>
          <ac:spMkLst>
            <pc:docMk/>
            <pc:sldMk cId="0" sldId="263"/>
            <ac:spMk id="25" creationId="{9560C5C7-E778-33E2-9EB8-3D10A2A25990}"/>
          </ac:spMkLst>
        </pc:spChg>
        <pc:spChg chg="add mod">
          <ac:chgData name="Rafael Werkema" userId="b39bc1ff-338a-4307-afa8-191e1d1a6edb" providerId="ADAL" clId="{DDA78098-76C0-464A-BCE1-82D54E911BE1}" dt="2023-12-15T22:07:18.192" v="149"/>
          <ac:spMkLst>
            <pc:docMk/>
            <pc:sldMk cId="0" sldId="263"/>
            <ac:spMk id="26" creationId="{C8A12A9E-995C-9B56-7D76-848A1972BF59}"/>
          </ac:spMkLst>
        </pc:spChg>
        <pc:spChg chg="add mod">
          <ac:chgData name="Rafael Werkema" userId="b39bc1ff-338a-4307-afa8-191e1d1a6edb" providerId="ADAL" clId="{DDA78098-76C0-464A-BCE1-82D54E911BE1}" dt="2023-12-15T22:07:18.192" v="149"/>
          <ac:spMkLst>
            <pc:docMk/>
            <pc:sldMk cId="0" sldId="263"/>
            <ac:spMk id="27" creationId="{F3E07BA5-986B-3AE6-63F1-BC67C99F1856}"/>
          </ac:spMkLst>
        </pc:spChg>
        <pc:spChg chg="add mod">
          <ac:chgData name="Rafael Werkema" userId="b39bc1ff-338a-4307-afa8-191e1d1a6edb" providerId="ADAL" clId="{DDA78098-76C0-464A-BCE1-82D54E911BE1}" dt="2023-12-15T22:07:18.192" v="149"/>
          <ac:spMkLst>
            <pc:docMk/>
            <pc:sldMk cId="0" sldId="263"/>
            <ac:spMk id="28" creationId="{F4EC2C8C-3D28-2402-1E84-B97397F09431}"/>
          </ac:spMkLst>
        </pc:spChg>
        <pc:spChg chg="add mod">
          <ac:chgData name="Rafael Werkema" userId="b39bc1ff-338a-4307-afa8-191e1d1a6edb" providerId="ADAL" clId="{DDA78098-76C0-464A-BCE1-82D54E911BE1}" dt="2023-12-15T22:07:18.192" v="149"/>
          <ac:spMkLst>
            <pc:docMk/>
            <pc:sldMk cId="0" sldId="263"/>
            <ac:spMk id="29" creationId="{405787AC-9FBE-D5B0-DA52-6A7631FDC13E}"/>
          </ac:spMkLst>
        </pc:spChg>
        <pc:spChg chg="add mod">
          <ac:chgData name="Rafael Werkema" userId="b39bc1ff-338a-4307-afa8-191e1d1a6edb" providerId="ADAL" clId="{DDA78098-76C0-464A-BCE1-82D54E911BE1}" dt="2023-12-15T22:07:18.192" v="149"/>
          <ac:spMkLst>
            <pc:docMk/>
            <pc:sldMk cId="0" sldId="263"/>
            <ac:spMk id="30" creationId="{A471F91D-7C98-7EC7-16B3-A9E292429AA2}"/>
          </ac:spMkLst>
        </pc:spChg>
        <pc:spChg chg="add mod">
          <ac:chgData name="Rafael Werkema" userId="b39bc1ff-338a-4307-afa8-191e1d1a6edb" providerId="ADAL" clId="{DDA78098-76C0-464A-BCE1-82D54E911BE1}" dt="2023-12-15T22:07:18.192" v="149"/>
          <ac:spMkLst>
            <pc:docMk/>
            <pc:sldMk cId="0" sldId="263"/>
            <ac:spMk id="31" creationId="{9F3CAC0F-B148-3706-B432-B6CD73C8A043}"/>
          </ac:spMkLst>
        </pc:spChg>
        <pc:spChg chg="add mod">
          <ac:chgData name="Rafael Werkema" userId="b39bc1ff-338a-4307-afa8-191e1d1a6edb" providerId="ADAL" clId="{DDA78098-76C0-464A-BCE1-82D54E911BE1}" dt="2023-12-15T22:07:18.192" v="149"/>
          <ac:spMkLst>
            <pc:docMk/>
            <pc:sldMk cId="0" sldId="263"/>
            <ac:spMk id="32" creationId="{ECC5434F-A700-BC1A-BCDE-0221A5FC3B42}"/>
          </ac:spMkLst>
        </pc:spChg>
        <pc:spChg chg="add mod">
          <ac:chgData name="Rafael Werkema" userId="b39bc1ff-338a-4307-afa8-191e1d1a6edb" providerId="ADAL" clId="{DDA78098-76C0-464A-BCE1-82D54E911BE1}" dt="2023-12-15T22:07:18.192" v="149"/>
          <ac:spMkLst>
            <pc:docMk/>
            <pc:sldMk cId="0" sldId="263"/>
            <ac:spMk id="33" creationId="{EB148965-3842-AEFE-F8E4-2949530F6E2D}"/>
          </ac:spMkLst>
        </pc:spChg>
        <pc:spChg chg="add mod">
          <ac:chgData name="Rafael Werkema" userId="b39bc1ff-338a-4307-afa8-191e1d1a6edb" providerId="ADAL" clId="{DDA78098-76C0-464A-BCE1-82D54E911BE1}" dt="2023-12-15T22:07:18.192" v="149"/>
          <ac:spMkLst>
            <pc:docMk/>
            <pc:sldMk cId="0" sldId="263"/>
            <ac:spMk id="34" creationId="{DB55978D-E2CB-DA8A-07ED-1A4B64E4DC90}"/>
          </ac:spMkLst>
        </pc:spChg>
        <pc:spChg chg="add del mod">
          <ac:chgData name="Rafael Werkema" userId="b39bc1ff-338a-4307-afa8-191e1d1a6edb" providerId="ADAL" clId="{DDA78098-76C0-464A-BCE1-82D54E911BE1}" dt="2023-12-15T22:07:30.167" v="152" actId="478"/>
          <ac:spMkLst>
            <pc:docMk/>
            <pc:sldMk cId="0" sldId="263"/>
            <ac:spMk id="35" creationId="{C3FEC0FB-2FB2-56E9-10C8-351424847F4F}"/>
          </ac:spMkLst>
        </pc:spChg>
        <pc:spChg chg="add del mod">
          <ac:chgData name="Rafael Werkema" userId="b39bc1ff-338a-4307-afa8-191e1d1a6edb" providerId="ADAL" clId="{DDA78098-76C0-464A-BCE1-82D54E911BE1}" dt="2023-12-15T22:07:30.167" v="152" actId="478"/>
          <ac:spMkLst>
            <pc:docMk/>
            <pc:sldMk cId="0" sldId="263"/>
            <ac:spMk id="36" creationId="{0A2CECFE-0182-141E-AF9B-12D4488276CC}"/>
          </ac:spMkLst>
        </pc:spChg>
        <pc:spChg chg="del">
          <ac:chgData name="Rafael Werkema" userId="b39bc1ff-338a-4307-afa8-191e1d1a6edb" providerId="ADAL" clId="{DDA78098-76C0-464A-BCE1-82D54E911BE1}" dt="2023-12-15T22:07:17.670" v="148" actId="478"/>
          <ac:spMkLst>
            <pc:docMk/>
            <pc:sldMk cId="0" sldId="263"/>
            <ac:spMk id="37" creationId="{1EAED6D1-67FC-DE34-A4E1-53D310F08396}"/>
          </ac:spMkLst>
        </pc:spChg>
        <pc:spChg chg="del">
          <ac:chgData name="Rafael Werkema" userId="b39bc1ff-338a-4307-afa8-191e1d1a6edb" providerId="ADAL" clId="{DDA78098-76C0-464A-BCE1-82D54E911BE1}" dt="2023-12-15T22:07:17.670" v="148" actId="478"/>
          <ac:spMkLst>
            <pc:docMk/>
            <pc:sldMk cId="0" sldId="263"/>
            <ac:spMk id="38" creationId="{882825B9-118B-2508-18D5-4B29198A2B79}"/>
          </ac:spMkLst>
        </pc:spChg>
        <pc:spChg chg="del">
          <ac:chgData name="Rafael Werkema" userId="b39bc1ff-338a-4307-afa8-191e1d1a6edb" providerId="ADAL" clId="{DDA78098-76C0-464A-BCE1-82D54E911BE1}" dt="2023-12-15T22:07:17.670" v="148" actId="478"/>
          <ac:spMkLst>
            <pc:docMk/>
            <pc:sldMk cId="0" sldId="263"/>
            <ac:spMk id="39" creationId="{8B4884DE-5A6A-FA9F-51B6-76B4A3E85B0A}"/>
          </ac:spMkLst>
        </pc:spChg>
        <pc:spChg chg="del">
          <ac:chgData name="Rafael Werkema" userId="b39bc1ff-338a-4307-afa8-191e1d1a6edb" providerId="ADAL" clId="{DDA78098-76C0-464A-BCE1-82D54E911BE1}" dt="2023-12-15T22:07:17.670" v="148" actId="478"/>
          <ac:spMkLst>
            <pc:docMk/>
            <pc:sldMk cId="0" sldId="263"/>
            <ac:spMk id="40" creationId="{0F2EC314-9204-04B0-971B-930F64907936}"/>
          </ac:spMkLst>
        </pc:spChg>
        <pc:spChg chg="del">
          <ac:chgData name="Rafael Werkema" userId="b39bc1ff-338a-4307-afa8-191e1d1a6edb" providerId="ADAL" clId="{DDA78098-76C0-464A-BCE1-82D54E911BE1}" dt="2023-12-15T22:07:17.670" v="148" actId="478"/>
          <ac:spMkLst>
            <pc:docMk/>
            <pc:sldMk cId="0" sldId="263"/>
            <ac:spMk id="41" creationId="{287167C4-3F4E-567E-6BE3-05708AC56720}"/>
          </ac:spMkLst>
        </pc:spChg>
        <pc:spChg chg="del">
          <ac:chgData name="Rafael Werkema" userId="b39bc1ff-338a-4307-afa8-191e1d1a6edb" providerId="ADAL" clId="{DDA78098-76C0-464A-BCE1-82D54E911BE1}" dt="2023-12-15T22:07:17.670" v="148" actId="478"/>
          <ac:spMkLst>
            <pc:docMk/>
            <pc:sldMk cId="0" sldId="263"/>
            <ac:spMk id="42" creationId="{AF6FEAA9-ED30-B0D4-8021-3C2D9643064C}"/>
          </ac:spMkLst>
        </pc:spChg>
        <pc:spChg chg="del">
          <ac:chgData name="Rafael Werkema" userId="b39bc1ff-338a-4307-afa8-191e1d1a6edb" providerId="ADAL" clId="{DDA78098-76C0-464A-BCE1-82D54E911BE1}" dt="2023-12-15T22:07:17.670" v="148" actId="478"/>
          <ac:spMkLst>
            <pc:docMk/>
            <pc:sldMk cId="0" sldId="263"/>
            <ac:spMk id="43" creationId="{70F48CFB-F6F6-A745-B8E6-CFCB6A2D81C9}"/>
          </ac:spMkLst>
        </pc:spChg>
        <pc:spChg chg="del">
          <ac:chgData name="Rafael Werkema" userId="b39bc1ff-338a-4307-afa8-191e1d1a6edb" providerId="ADAL" clId="{DDA78098-76C0-464A-BCE1-82D54E911BE1}" dt="2023-12-15T22:07:17.670" v="148" actId="478"/>
          <ac:spMkLst>
            <pc:docMk/>
            <pc:sldMk cId="0" sldId="263"/>
            <ac:spMk id="44" creationId="{FBAFA70B-AEEA-52B7-C28A-752A9D811DD5}"/>
          </ac:spMkLst>
        </pc:spChg>
        <pc:spChg chg="del">
          <ac:chgData name="Rafael Werkema" userId="b39bc1ff-338a-4307-afa8-191e1d1a6edb" providerId="ADAL" clId="{DDA78098-76C0-464A-BCE1-82D54E911BE1}" dt="2023-12-15T22:07:17.670" v="148" actId="478"/>
          <ac:spMkLst>
            <pc:docMk/>
            <pc:sldMk cId="0" sldId="263"/>
            <ac:spMk id="45" creationId="{E17654E1-32F9-AA53-9F72-A1F30666D5A0}"/>
          </ac:spMkLst>
        </pc:spChg>
        <pc:spChg chg="del">
          <ac:chgData name="Rafael Werkema" userId="b39bc1ff-338a-4307-afa8-191e1d1a6edb" providerId="ADAL" clId="{DDA78098-76C0-464A-BCE1-82D54E911BE1}" dt="2023-12-15T22:07:17.670" v="148" actId="478"/>
          <ac:spMkLst>
            <pc:docMk/>
            <pc:sldMk cId="0" sldId="263"/>
            <ac:spMk id="46" creationId="{A1C9E3F8-D270-87E1-3CDA-BE2C59B53461}"/>
          </ac:spMkLst>
        </pc:spChg>
        <pc:spChg chg="del">
          <ac:chgData name="Rafael Werkema" userId="b39bc1ff-338a-4307-afa8-191e1d1a6edb" providerId="ADAL" clId="{DDA78098-76C0-464A-BCE1-82D54E911BE1}" dt="2023-12-15T22:07:17.670" v="148" actId="478"/>
          <ac:spMkLst>
            <pc:docMk/>
            <pc:sldMk cId="0" sldId="263"/>
            <ac:spMk id="47" creationId="{5FAA336E-BEA7-614A-7EB2-45DC2D8F1E37}"/>
          </ac:spMkLst>
        </pc:spChg>
        <pc:spChg chg="del">
          <ac:chgData name="Rafael Werkema" userId="b39bc1ff-338a-4307-afa8-191e1d1a6edb" providerId="ADAL" clId="{DDA78098-76C0-464A-BCE1-82D54E911BE1}" dt="2023-12-15T22:07:17.670" v="148" actId="478"/>
          <ac:spMkLst>
            <pc:docMk/>
            <pc:sldMk cId="0" sldId="263"/>
            <ac:spMk id="48" creationId="{3F368DD4-EEFC-3761-C41F-A322AE618115}"/>
          </ac:spMkLst>
        </pc:spChg>
        <pc:spChg chg="del">
          <ac:chgData name="Rafael Werkema" userId="b39bc1ff-338a-4307-afa8-191e1d1a6edb" providerId="ADAL" clId="{DDA78098-76C0-464A-BCE1-82D54E911BE1}" dt="2023-12-15T22:07:17.670" v="148" actId="478"/>
          <ac:spMkLst>
            <pc:docMk/>
            <pc:sldMk cId="0" sldId="263"/>
            <ac:spMk id="49" creationId="{10BD8E70-E702-135B-6112-B7552CB58129}"/>
          </ac:spMkLst>
        </pc:spChg>
        <pc:spChg chg="del">
          <ac:chgData name="Rafael Werkema" userId="b39bc1ff-338a-4307-afa8-191e1d1a6edb" providerId="ADAL" clId="{DDA78098-76C0-464A-BCE1-82D54E911BE1}" dt="2023-12-15T22:07:17.670" v="148" actId="478"/>
          <ac:spMkLst>
            <pc:docMk/>
            <pc:sldMk cId="0" sldId="263"/>
            <ac:spMk id="50" creationId="{CD9145D7-CCEC-8710-8CDF-2D4A583B335A}"/>
          </ac:spMkLst>
        </pc:spChg>
        <pc:spChg chg="del">
          <ac:chgData name="Rafael Werkema" userId="b39bc1ff-338a-4307-afa8-191e1d1a6edb" providerId="ADAL" clId="{DDA78098-76C0-464A-BCE1-82D54E911BE1}" dt="2023-12-15T22:07:17.670" v="148" actId="478"/>
          <ac:spMkLst>
            <pc:docMk/>
            <pc:sldMk cId="0" sldId="263"/>
            <ac:spMk id="51" creationId="{6DB835DA-2FB9-A0C6-E74C-64ABBBDA8777}"/>
          </ac:spMkLst>
        </pc:spChg>
        <pc:spChg chg="del">
          <ac:chgData name="Rafael Werkema" userId="b39bc1ff-338a-4307-afa8-191e1d1a6edb" providerId="ADAL" clId="{DDA78098-76C0-464A-BCE1-82D54E911BE1}" dt="2023-12-15T22:07:17.670" v="148" actId="478"/>
          <ac:spMkLst>
            <pc:docMk/>
            <pc:sldMk cId="0" sldId="263"/>
            <ac:spMk id="52" creationId="{E85EAADA-5662-EE0B-D755-4718DD04E734}"/>
          </ac:spMkLst>
        </pc:spChg>
        <pc:spChg chg="del">
          <ac:chgData name="Rafael Werkema" userId="b39bc1ff-338a-4307-afa8-191e1d1a6edb" providerId="ADAL" clId="{DDA78098-76C0-464A-BCE1-82D54E911BE1}" dt="2023-12-15T22:07:17.670" v="148" actId="478"/>
          <ac:spMkLst>
            <pc:docMk/>
            <pc:sldMk cId="0" sldId="263"/>
            <ac:spMk id="53" creationId="{B1C9F8ED-4BE4-9F01-F1B4-B8EB674BD841}"/>
          </ac:spMkLst>
        </pc:spChg>
        <pc:spChg chg="del">
          <ac:chgData name="Rafael Werkema" userId="b39bc1ff-338a-4307-afa8-191e1d1a6edb" providerId="ADAL" clId="{DDA78098-76C0-464A-BCE1-82D54E911BE1}" dt="2023-12-15T22:07:17.670" v="148" actId="478"/>
          <ac:spMkLst>
            <pc:docMk/>
            <pc:sldMk cId="0" sldId="263"/>
            <ac:spMk id="54" creationId="{3DFDB426-DCBA-F159-2CCA-E8B6F55C159C}"/>
          </ac:spMkLst>
        </pc:spChg>
        <pc:spChg chg="del">
          <ac:chgData name="Rafael Werkema" userId="b39bc1ff-338a-4307-afa8-191e1d1a6edb" providerId="ADAL" clId="{DDA78098-76C0-464A-BCE1-82D54E911BE1}" dt="2023-12-15T22:07:17.670" v="148" actId="478"/>
          <ac:spMkLst>
            <pc:docMk/>
            <pc:sldMk cId="0" sldId="263"/>
            <ac:spMk id="55" creationId="{AA153309-3748-D813-8DD1-37738FCFC13A}"/>
          </ac:spMkLst>
        </pc:spChg>
        <pc:spChg chg="del">
          <ac:chgData name="Rafael Werkema" userId="b39bc1ff-338a-4307-afa8-191e1d1a6edb" providerId="ADAL" clId="{DDA78098-76C0-464A-BCE1-82D54E911BE1}" dt="2023-12-15T22:07:17.670" v="148" actId="478"/>
          <ac:spMkLst>
            <pc:docMk/>
            <pc:sldMk cId="0" sldId="263"/>
            <ac:spMk id="56" creationId="{0AC0E7AE-3C04-1D07-AF31-25CE00ACEB15}"/>
          </ac:spMkLst>
        </pc:spChg>
        <pc:spChg chg="del">
          <ac:chgData name="Rafael Werkema" userId="b39bc1ff-338a-4307-afa8-191e1d1a6edb" providerId="ADAL" clId="{DDA78098-76C0-464A-BCE1-82D54E911BE1}" dt="2023-12-15T22:07:17.670" v="148" actId="478"/>
          <ac:spMkLst>
            <pc:docMk/>
            <pc:sldMk cId="0" sldId="263"/>
            <ac:spMk id="57" creationId="{3B7CFF6C-7955-F36F-14D0-327ACA5C9D4B}"/>
          </ac:spMkLst>
        </pc:spChg>
        <pc:spChg chg="del">
          <ac:chgData name="Rafael Werkema" userId="b39bc1ff-338a-4307-afa8-191e1d1a6edb" providerId="ADAL" clId="{DDA78098-76C0-464A-BCE1-82D54E911BE1}" dt="2023-12-15T22:07:17.670" v="148" actId="478"/>
          <ac:spMkLst>
            <pc:docMk/>
            <pc:sldMk cId="0" sldId="263"/>
            <ac:spMk id="60" creationId="{C49231E7-0D22-C47A-E7F3-F35C3EC8A23F}"/>
          </ac:spMkLst>
        </pc:spChg>
        <pc:spChg chg="del">
          <ac:chgData name="Rafael Werkema" userId="b39bc1ff-338a-4307-afa8-191e1d1a6edb" providerId="ADAL" clId="{DDA78098-76C0-464A-BCE1-82D54E911BE1}" dt="2023-12-15T22:07:17.670" v="148" actId="478"/>
          <ac:spMkLst>
            <pc:docMk/>
            <pc:sldMk cId="0" sldId="263"/>
            <ac:spMk id="61" creationId="{74FAF71B-29E5-789F-945E-6781D57BC980}"/>
          </ac:spMkLst>
        </pc:spChg>
        <pc:spChg chg="del">
          <ac:chgData name="Rafael Werkema" userId="b39bc1ff-338a-4307-afa8-191e1d1a6edb" providerId="ADAL" clId="{DDA78098-76C0-464A-BCE1-82D54E911BE1}" dt="2023-12-15T22:07:17.670" v="148" actId="478"/>
          <ac:spMkLst>
            <pc:docMk/>
            <pc:sldMk cId="0" sldId="263"/>
            <ac:spMk id="7168" creationId="{D09FCE81-7655-6A61-D007-3743CBCB810C}"/>
          </ac:spMkLst>
        </pc:spChg>
        <pc:spChg chg="del">
          <ac:chgData name="Rafael Werkema" userId="b39bc1ff-338a-4307-afa8-191e1d1a6edb" providerId="ADAL" clId="{DDA78098-76C0-464A-BCE1-82D54E911BE1}" dt="2023-12-15T22:07:17.670" v="148" actId="478"/>
          <ac:spMkLst>
            <pc:docMk/>
            <pc:sldMk cId="0" sldId="263"/>
            <ac:spMk id="7169" creationId="{B1BCD105-3E9B-55DA-5700-853B7BDCA079}"/>
          </ac:spMkLst>
        </pc:spChg>
        <pc:spChg chg="del">
          <ac:chgData name="Rafael Werkema" userId="b39bc1ff-338a-4307-afa8-191e1d1a6edb" providerId="ADAL" clId="{DDA78098-76C0-464A-BCE1-82D54E911BE1}" dt="2023-12-15T22:07:17.670" v="148" actId="478"/>
          <ac:spMkLst>
            <pc:docMk/>
            <pc:sldMk cId="0" sldId="263"/>
            <ac:spMk id="7202" creationId="{2DCC71C6-ED4A-D376-F860-937D6C4AECFA}"/>
          </ac:spMkLst>
        </pc:spChg>
        <pc:spChg chg="del">
          <ac:chgData name="Rafael Werkema" userId="b39bc1ff-338a-4307-afa8-191e1d1a6edb" providerId="ADAL" clId="{DDA78098-76C0-464A-BCE1-82D54E911BE1}" dt="2023-12-15T22:07:17.670" v="148" actId="478"/>
          <ac:spMkLst>
            <pc:docMk/>
            <pc:sldMk cId="0" sldId="263"/>
            <ac:spMk id="7203" creationId="{D17313AE-2E95-C1B6-4B4D-97C1DAAEE34E}"/>
          </ac:spMkLst>
        </pc:spChg>
        <pc:spChg chg="del">
          <ac:chgData name="Rafael Werkema" userId="b39bc1ff-338a-4307-afa8-191e1d1a6edb" providerId="ADAL" clId="{DDA78098-76C0-464A-BCE1-82D54E911BE1}" dt="2023-12-15T22:07:17.670" v="148" actId="478"/>
          <ac:spMkLst>
            <pc:docMk/>
            <pc:sldMk cId="0" sldId="263"/>
            <ac:spMk id="7204" creationId="{09CEE14D-8047-4CA6-CDBB-3E6898A0E46C}"/>
          </ac:spMkLst>
        </pc:spChg>
        <pc:spChg chg="del">
          <ac:chgData name="Rafael Werkema" userId="b39bc1ff-338a-4307-afa8-191e1d1a6edb" providerId="ADAL" clId="{DDA78098-76C0-464A-BCE1-82D54E911BE1}" dt="2023-12-15T22:07:17.670" v="148" actId="478"/>
          <ac:spMkLst>
            <pc:docMk/>
            <pc:sldMk cId="0" sldId="263"/>
            <ac:spMk id="7205" creationId="{8C55CBA8-4D2A-A673-DB05-81518040243A}"/>
          </ac:spMkLst>
        </pc:spChg>
        <pc:spChg chg="del">
          <ac:chgData name="Rafael Werkema" userId="b39bc1ff-338a-4307-afa8-191e1d1a6edb" providerId="ADAL" clId="{DDA78098-76C0-464A-BCE1-82D54E911BE1}" dt="2023-12-15T22:07:17.670" v="148" actId="478"/>
          <ac:spMkLst>
            <pc:docMk/>
            <pc:sldMk cId="0" sldId="263"/>
            <ac:spMk id="7206" creationId="{330406F6-2E83-0E28-3B1A-A1C6590C68FC}"/>
          </ac:spMkLst>
        </pc:spChg>
        <pc:spChg chg="del">
          <ac:chgData name="Rafael Werkema" userId="b39bc1ff-338a-4307-afa8-191e1d1a6edb" providerId="ADAL" clId="{DDA78098-76C0-464A-BCE1-82D54E911BE1}" dt="2023-12-15T22:07:17.670" v="148" actId="478"/>
          <ac:spMkLst>
            <pc:docMk/>
            <pc:sldMk cId="0" sldId="263"/>
            <ac:spMk id="7207" creationId="{F24FA689-DFC3-18D7-194D-2AF57952B718}"/>
          </ac:spMkLst>
        </pc:spChg>
      </pc:sldChg>
      <pc:sldChg chg="addSp delSp modSp setBg">
        <pc:chgData name="Rafael Werkema" userId="b39bc1ff-338a-4307-afa8-191e1d1a6edb" providerId="ADAL" clId="{DDA78098-76C0-464A-BCE1-82D54E911BE1}" dt="2023-12-15T22:08:00.917" v="155" actId="478"/>
        <pc:sldMkLst>
          <pc:docMk/>
          <pc:sldMk cId="0" sldId="264"/>
        </pc:sldMkLst>
        <pc:spChg chg="add del mod">
          <ac:chgData name="Rafael Werkema" userId="b39bc1ff-338a-4307-afa8-191e1d1a6edb" providerId="ADAL" clId="{DDA78098-76C0-464A-BCE1-82D54E911BE1}" dt="2023-12-15T22:08:00.917" v="155" actId="478"/>
          <ac:spMkLst>
            <pc:docMk/>
            <pc:sldMk cId="0" sldId="264"/>
            <ac:spMk id="2" creationId="{C13868DD-C976-FCC9-6A22-B25FC91035FF}"/>
          </ac:spMkLst>
        </pc:spChg>
        <pc:spChg chg="add del mod">
          <ac:chgData name="Rafael Werkema" userId="b39bc1ff-338a-4307-afa8-191e1d1a6edb" providerId="ADAL" clId="{DDA78098-76C0-464A-BCE1-82D54E911BE1}" dt="2023-12-15T22:08:00.917" v="155" actId="478"/>
          <ac:spMkLst>
            <pc:docMk/>
            <pc:sldMk cId="0" sldId="264"/>
            <ac:spMk id="3" creationId="{1F15B476-891C-7821-FB19-7D239C8803B9}"/>
          </ac:spMkLst>
        </pc:spChg>
        <pc:spChg chg="add del mod">
          <ac:chgData name="Rafael Werkema" userId="b39bc1ff-338a-4307-afa8-191e1d1a6edb" providerId="ADAL" clId="{DDA78098-76C0-464A-BCE1-82D54E911BE1}" dt="2023-12-15T22:08:00.917" v="155" actId="478"/>
          <ac:spMkLst>
            <pc:docMk/>
            <pc:sldMk cId="0" sldId="264"/>
            <ac:spMk id="4" creationId="{FAAD0023-2779-BE79-F3C8-B30EB4680EBA}"/>
          </ac:spMkLst>
        </pc:spChg>
        <pc:spChg chg="add del mod">
          <ac:chgData name="Rafael Werkema" userId="b39bc1ff-338a-4307-afa8-191e1d1a6edb" providerId="ADAL" clId="{DDA78098-76C0-464A-BCE1-82D54E911BE1}" dt="2023-12-15T22:08:00.917" v="155" actId="478"/>
          <ac:spMkLst>
            <pc:docMk/>
            <pc:sldMk cId="0" sldId="264"/>
            <ac:spMk id="5" creationId="{62618E96-1A68-A493-03B5-7CAB42DE14E3}"/>
          </ac:spMkLst>
        </pc:spChg>
        <pc:spChg chg="add del mod">
          <ac:chgData name="Rafael Werkema" userId="b39bc1ff-338a-4307-afa8-191e1d1a6edb" providerId="ADAL" clId="{DDA78098-76C0-464A-BCE1-82D54E911BE1}" dt="2023-12-15T22:08:00.917" v="155" actId="478"/>
          <ac:spMkLst>
            <pc:docMk/>
            <pc:sldMk cId="0" sldId="264"/>
            <ac:spMk id="6" creationId="{CFA99FD0-6CBB-D41E-1355-3B5CF5D45630}"/>
          </ac:spMkLst>
        </pc:spChg>
        <pc:spChg chg="add mod">
          <ac:chgData name="Rafael Werkema" userId="b39bc1ff-338a-4307-afa8-191e1d1a6edb" providerId="ADAL" clId="{DDA78098-76C0-464A-BCE1-82D54E911BE1}" dt="2023-12-15T22:07:55.309" v="154"/>
          <ac:spMkLst>
            <pc:docMk/>
            <pc:sldMk cId="0" sldId="264"/>
            <ac:spMk id="7" creationId="{1B76392D-0C5B-896D-5102-954EB6DE39F3}"/>
          </ac:spMkLst>
        </pc:spChg>
        <pc:spChg chg="add mod">
          <ac:chgData name="Rafael Werkema" userId="b39bc1ff-338a-4307-afa8-191e1d1a6edb" providerId="ADAL" clId="{DDA78098-76C0-464A-BCE1-82D54E911BE1}" dt="2023-12-15T22:07:55.309" v="154"/>
          <ac:spMkLst>
            <pc:docMk/>
            <pc:sldMk cId="0" sldId="264"/>
            <ac:spMk id="8" creationId="{7B49FC1B-6EE3-9CA2-737B-38F8275AAE10}"/>
          </ac:spMkLst>
        </pc:spChg>
        <pc:spChg chg="add mod">
          <ac:chgData name="Rafael Werkema" userId="b39bc1ff-338a-4307-afa8-191e1d1a6edb" providerId="ADAL" clId="{DDA78098-76C0-464A-BCE1-82D54E911BE1}" dt="2023-12-15T22:07:55.309" v="154"/>
          <ac:spMkLst>
            <pc:docMk/>
            <pc:sldMk cId="0" sldId="264"/>
            <ac:spMk id="9" creationId="{6B3DE2BB-41B8-4980-2C1F-FD30341595E7}"/>
          </ac:spMkLst>
        </pc:spChg>
        <pc:spChg chg="add mod">
          <ac:chgData name="Rafael Werkema" userId="b39bc1ff-338a-4307-afa8-191e1d1a6edb" providerId="ADAL" clId="{DDA78098-76C0-464A-BCE1-82D54E911BE1}" dt="2023-12-15T22:07:55.309" v="154"/>
          <ac:spMkLst>
            <pc:docMk/>
            <pc:sldMk cId="0" sldId="264"/>
            <ac:spMk id="10" creationId="{4AC014FC-6668-3582-5A91-0A52A65A3218}"/>
          </ac:spMkLst>
        </pc:spChg>
        <pc:spChg chg="add mod">
          <ac:chgData name="Rafael Werkema" userId="b39bc1ff-338a-4307-afa8-191e1d1a6edb" providerId="ADAL" clId="{DDA78098-76C0-464A-BCE1-82D54E911BE1}" dt="2023-12-15T22:07:55.309" v="154"/>
          <ac:spMkLst>
            <pc:docMk/>
            <pc:sldMk cId="0" sldId="264"/>
            <ac:spMk id="11" creationId="{D9886074-F425-B281-C7CB-ADE4911E9952}"/>
          </ac:spMkLst>
        </pc:spChg>
        <pc:spChg chg="add mod">
          <ac:chgData name="Rafael Werkema" userId="b39bc1ff-338a-4307-afa8-191e1d1a6edb" providerId="ADAL" clId="{DDA78098-76C0-464A-BCE1-82D54E911BE1}" dt="2023-12-15T22:07:55.309" v="154"/>
          <ac:spMkLst>
            <pc:docMk/>
            <pc:sldMk cId="0" sldId="264"/>
            <ac:spMk id="12" creationId="{44253C73-C146-09F2-387A-D0D1B444423A}"/>
          </ac:spMkLst>
        </pc:spChg>
        <pc:spChg chg="add mod">
          <ac:chgData name="Rafael Werkema" userId="b39bc1ff-338a-4307-afa8-191e1d1a6edb" providerId="ADAL" clId="{DDA78098-76C0-464A-BCE1-82D54E911BE1}" dt="2023-12-15T22:07:55.309" v="154"/>
          <ac:spMkLst>
            <pc:docMk/>
            <pc:sldMk cId="0" sldId="264"/>
            <ac:spMk id="13" creationId="{291DD90F-B0BF-F6E4-AFD9-57DFD0BF4EF7}"/>
          </ac:spMkLst>
        </pc:spChg>
        <pc:spChg chg="add mod">
          <ac:chgData name="Rafael Werkema" userId="b39bc1ff-338a-4307-afa8-191e1d1a6edb" providerId="ADAL" clId="{DDA78098-76C0-464A-BCE1-82D54E911BE1}" dt="2023-12-15T22:07:55.309" v="154"/>
          <ac:spMkLst>
            <pc:docMk/>
            <pc:sldMk cId="0" sldId="264"/>
            <ac:spMk id="14" creationId="{29053B3F-73C6-2471-7C49-DEA5F4B5797A}"/>
          </ac:spMkLst>
        </pc:spChg>
        <pc:spChg chg="add mod">
          <ac:chgData name="Rafael Werkema" userId="b39bc1ff-338a-4307-afa8-191e1d1a6edb" providerId="ADAL" clId="{DDA78098-76C0-464A-BCE1-82D54E911BE1}" dt="2023-12-15T22:07:55.309" v="154"/>
          <ac:spMkLst>
            <pc:docMk/>
            <pc:sldMk cId="0" sldId="264"/>
            <ac:spMk id="15" creationId="{78FA61D5-0759-7459-3860-FEFD201C4FDE}"/>
          </ac:spMkLst>
        </pc:spChg>
        <pc:spChg chg="add mod">
          <ac:chgData name="Rafael Werkema" userId="b39bc1ff-338a-4307-afa8-191e1d1a6edb" providerId="ADAL" clId="{DDA78098-76C0-464A-BCE1-82D54E911BE1}" dt="2023-12-15T22:07:55.309" v="154"/>
          <ac:spMkLst>
            <pc:docMk/>
            <pc:sldMk cId="0" sldId="264"/>
            <ac:spMk id="16" creationId="{0267162B-35E6-C709-14B9-029AAC85485D}"/>
          </ac:spMkLst>
        </pc:spChg>
        <pc:spChg chg="add mod">
          <ac:chgData name="Rafael Werkema" userId="b39bc1ff-338a-4307-afa8-191e1d1a6edb" providerId="ADAL" clId="{DDA78098-76C0-464A-BCE1-82D54E911BE1}" dt="2023-12-15T22:07:55.309" v="154"/>
          <ac:spMkLst>
            <pc:docMk/>
            <pc:sldMk cId="0" sldId="264"/>
            <ac:spMk id="17" creationId="{34DF7032-76F4-FDF7-ABD1-92F946EF2580}"/>
          </ac:spMkLst>
        </pc:spChg>
        <pc:spChg chg="add mod">
          <ac:chgData name="Rafael Werkema" userId="b39bc1ff-338a-4307-afa8-191e1d1a6edb" providerId="ADAL" clId="{DDA78098-76C0-464A-BCE1-82D54E911BE1}" dt="2023-12-15T22:07:55.309" v="154"/>
          <ac:spMkLst>
            <pc:docMk/>
            <pc:sldMk cId="0" sldId="264"/>
            <ac:spMk id="18" creationId="{BA8B594F-D89D-11FE-4ABD-A157A3F66413}"/>
          </ac:spMkLst>
        </pc:spChg>
        <pc:spChg chg="add mod">
          <ac:chgData name="Rafael Werkema" userId="b39bc1ff-338a-4307-afa8-191e1d1a6edb" providerId="ADAL" clId="{DDA78098-76C0-464A-BCE1-82D54E911BE1}" dt="2023-12-15T22:07:55.309" v="154"/>
          <ac:spMkLst>
            <pc:docMk/>
            <pc:sldMk cId="0" sldId="264"/>
            <ac:spMk id="19" creationId="{08E185DC-0870-7682-BE38-8C6F200E58F6}"/>
          </ac:spMkLst>
        </pc:spChg>
        <pc:spChg chg="add mod">
          <ac:chgData name="Rafael Werkema" userId="b39bc1ff-338a-4307-afa8-191e1d1a6edb" providerId="ADAL" clId="{DDA78098-76C0-464A-BCE1-82D54E911BE1}" dt="2023-12-15T22:07:55.309" v="154"/>
          <ac:spMkLst>
            <pc:docMk/>
            <pc:sldMk cId="0" sldId="264"/>
            <ac:spMk id="20" creationId="{BA38BC8C-B4E0-8275-597B-129BC5DE6FD7}"/>
          </ac:spMkLst>
        </pc:spChg>
        <pc:spChg chg="add mod">
          <ac:chgData name="Rafael Werkema" userId="b39bc1ff-338a-4307-afa8-191e1d1a6edb" providerId="ADAL" clId="{DDA78098-76C0-464A-BCE1-82D54E911BE1}" dt="2023-12-15T22:07:55.309" v="154"/>
          <ac:spMkLst>
            <pc:docMk/>
            <pc:sldMk cId="0" sldId="264"/>
            <ac:spMk id="21" creationId="{53CDE331-D8CE-3E06-E5C8-E59BBE3E7EC3}"/>
          </ac:spMkLst>
        </pc:spChg>
        <pc:spChg chg="add mod">
          <ac:chgData name="Rafael Werkema" userId="b39bc1ff-338a-4307-afa8-191e1d1a6edb" providerId="ADAL" clId="{DDA78098-76C0-464A-BCE1-82D54E911BE1}" dt="2023-12-15T22:07:55.309" v="154"/>
          <ac:spMkLst>
            <pc:docMk/>
            <pc:sldMk cId="0" sldId="264"/>
            <ac:spMk id="22" creationId="{8E2ADBF2-B92B-02DD-4D1D-152FB0C41F45}"/>
          </ac:spMkLst>
        </pc:spChg>
        <pc:spChg chg="add mod">
          <ac:chgData name="Rafael Werkema" userId="b39bc1ff-338a-4307-afa8-191e1d1a6edb" providerId="ADAL" clId="{DDA78098-76C0-464A-BCE1-82D54E911BE1}" dt="2023-12-15T22:07:55.309" v="154"/>
          <ac:spMkLst>
            <pc:docMk/>
            <pc:sldMk cId="0" sldId="264"/>
            <ac:spMk id="23" creationId="{FA26F957-8B4D-7EA3-1DB2-1785C0727035}"/>
          </ac:spMkLst>
        </pc:spChg>
        <pc:spChg chg="add mod">
          <ac:chgData name="Rafael Werkema" userId="b39bc1ff-338a-4307-afa8-191e1d1a6edb" providerId="ADAL" clId="{DDA78098-76C0-464A-BCE1-82D54E911BE1}" dt="2023-12-15T22:07:55.309" v="154"/>
          <ac:spMkLst>
            <pc:docMk/>
            <pc:sldMk cId="0" sldId="264"/>
            <ac:spMk id="24" creationId="{03CCDA13-CD90-DA11-8A1C-73EC7FD4D589}"/>
          </ac:spMkLst>
        </pc:spChg>
        <pc:spChg chg="add mod">
          <ac:chgData name="Rafael Werkema" userId="b39bc1ff-338a-4307-afa8-191e1d1a6edb" providerId="ADAL" clId="{DDA78098-76C0-464A-BCE1-82D54E911BE1}" dt="2023-12-15T22:07:55.309" v="154"/>
          <ac:spMkLst>
            <pc:docMk/>
            <pc:sldMk cId="0" sldId="264"/>
            <ac:spMk id="25" creationId="{68E836E3-163B-049D-02B6-9355CAA1E59E}"/>
          </ac:spMkLst>
        </pc:spChg>
        <pc:spChg chg="add mod">
          <ac:chgData name="Rafael Werkema" userId="b39bc1ff-338a-4307-afa8-191e1d1a6edb" providerId="ADAL" clId="{DDA78098-76C0-464A-BCE1-82D54E911BE1}" dt="2023-12-15T22:07:55.309" v="154"/>
          <ac:spMkLst>
            <pc:docMk/>
            <pc:sldMk cId="0" sldId="264"/>
            <ac:spMk id="26" creationId="{3ADD81C8-A664-18D6-8426-7CED460F2216}"/>
          </ac:spMkLst>
        </pc:spChg>
        <pc:spChg chg="add mod">
          <ac:chgData name="Rafael Werkema" userId="b39bc1ff-338a-4307-afa8-191e1d1a6edb" providerId="ADAL" clId="{DDA78098-76C0-464A-BCE1-82D54E911BE1}" dt="2023-12-15T22:07:55.309" v="154"/>
          <ac:spMkLst>
            <pc:docMk/>
            <pc:sldMk cId="0" sldId="264"/>
            <ac:spMk id="27" creationId="{D3E833B4-DA76-A30A-78DB-741ABE84BC0A}"/>
          </ac:spMkLst>
        </pc:spChg>
        <pc:spChg chg="add mod">
          <ac:chgData name="Rafael Werkema" userId="b39bc1ff-338a-4307-afa8-191e1d1a6edb" providerId="ADAL" clId="{DDA78098-76C0-464A-BCE1-82D54E911BE1}" dt="2023-12-15T22:07:55.309" v="154"/>
          <ac:spMkLst>
            <pc:docMk/>
            <pc:sldMk cId="0" sldId="264"/>
            <ac:spMk id="28" creationId="{DAB4295D-0C7E-A8A2-CF16-1888695B7E14}"/>
          </ac:spMkLst>
        </pc:spChg>
        <pc:spChg chg="add mod">
          <ac:chgData name="Rafael Werkema" userId="b39bc1ff-338a-4307-afa8-191e1d1a6edb" providerId="ADAL" clId="{DDA78098-76C0-464A-BCE1-82D54E911BE1}" dt="2023-12-15T22:07:55.309" v="154"/>
          <ac:spMkLst>
            <pc:docMk/>
            <pc:sldMk cId="0" sldId="264"/>
            <ac:spMk id="29" creationId="{3BC7FBFC-1735-4689-24AE-302CDE6B949B}"/>
          </ac:spMkLst>
        </pc:spChg>
        <pc:spChg chg="add mod">
          <ac:chgData name="Rafael Werkema" userId="b39bc1ff-338a-4307-afa8-191e1d1a6edb" providerId="ADAL" clId="{DDA78098-76C0-464A-BCE1-82D54E911BE1}" dt="2023-12-15T22:07:55.309" v="154"/>
          <ac:spMkLst>
            <pc:docMk/>
            <pc:sldMk cId="0" sldId="264"/>
            <ac:spMk id="30" creationId="{58A8C2FD-53A7-2922-3AF9-8975EEF1D2F5}"/>
          </ac:spMkLst>
        </pc:spChg>
        <pc:spChg chg="add mod">
          <ac:chgData name="Rafael Werkema" userId="b39bc1ff-338a-4307-afa8-191e1d1a6edb" providerId="ADAL" clId="{DDA78098-76C0-464A-BCE1-82D54E911BE1}" dt="2023-12-15T22:07:55.309" v="154"/>
          <ac:spMkLst>
            <pc:docMk/>
            <pc:sldMk cId="0" sldId="264"/>
            <ac:spMk id="31" creationId="{C32B2249-BBB1-0BF8-D17D-857A2AF07A70}"/>
          </ac:spMkLst>
        </pc:spChg>
        <pc:spChg chg="add mod">
          <ac:chgData name="Rafael Werkema" userId="b39bc1ff-338a-4307-afa8-191e1d1a6edb" providerId="ADAL" clId="{DDA78098-76C0-464A-BCE1-82D54E911BE1}" dt="2023-12-15T22:07:55.309" v="154"/>
          <ac:spMkLst>
            <pc:docMk/>
            <pc:sldMk cId="0" sldId="264"/>
            <ac:spMk id="32" creationId="{44AD66C0-1015-EC25-C675-886B227C5979}"/>
          </ac:spMkLst>
        </pc:spChg>
        <pc:spChg chg="add mod">
          <ac:chgData name="Rafael Werkema" userId="b39bc1ff-338a-4307-afa8-191e1d1a6edb" providerId="ADAL" clId="{DDA78098-76C0-464A-BCE1-82D54E911BE1}" dt="2023-12-15T22:07:55.309" v="154"/>
          <ac:spMkLst>
            <pc:docMk/>
            <pc:sldMk cId="0" sldId="264"/>
            <ac:spMk id="33" creationId="{1BB764BB-8505-7305-BE2E-A44415302E39}"/>
          </ac:spMkLst>
        </pc:spChg>
        <pc:spChg chg="add mod">
          <ac:chgData name="Rafael Werkema" userId="b39bc1ff-338a-4307-afa8-191e1d1a6edb" providerId="ADAL" clId="{DDA78098-76C0-464A-BCE1-82D54E911BE1}" dt="2023-12-15T22:07:55.309" v="154"/>
          <ac:spMkLst>
            <pc:docMk/>
            <pc:sldMk cId="0" sldId="264"/>
            <ac:spMk id="34" creationId="{0D904364-86E8-8C5D-EA12-3254EE0E1021}"/>
          </ac:spMkLst>
        </pc:spChg>
        <pc:spChg chg="add mod">
          <ac:chgData name="Rafael Werkema" userId="b39bc1ff-338a-4307-afa8-191e1d1a6edb" providerId="ADAL" clId="{DDA78098-76C0-464A-BCE1-82D54E911BE1}" dt="2023-12-15T22:07:55.309" v="154"/>
          <ac:spMkLst>
            <pc:docMk/>
            <pc:sldMk cId="0" sldId="264"/>
            <ac:spMk id="35" creationId="{CB1F96A2-0923-ABE3-0080-7360B3215BB1}"/>
          </ac:spMkLst>
        </pc:spChg>
        <pc:spChg chg="add mod">
          <ac:chgData name="Rafael Werkema" userId="b39bc1ff-338a-4307-afa8-191e1d1a6edb" providerId="ADAL" clId="{DDA78098-76C0-464A-BCE1-82D54E911BE1}" dt="2023-12-15T22:07:55.309" v="154"/>
          <ac:spMkLst>
            <pc:docMk/>
            <pc:sldMk cId="0" sldId="264"/>
            <ac:spMk id="36" creationId="{B516C48B-9547-5A95-8067-C84FC243C6DB}"/>
          </ac:spMkLst>
        </pc:spChg>
        <pc:spChg chg="del">
          <ac:chgData name="Rafael Werkema" userId="b39bc1ff-338a-4307-afa8-191e1d1a6edb" providerId="ADAL" clId="{DDA78098-76C0-464A-BCE1-82D54E911BE1}" dt="2023-12-15T22:07:54.467" v="153" actId="478"/>
          <ac:spMkLst>
            <pc:docMk/>
            <pc:sldMk cId="0" sldId="264"/>
            <ac:spMk id="37" creationId="{1BD8A503-5E2A-D626-7198-E8E4BE3D1573}"/>
          </ac:spMkLst>
        </pc:spChg>
        <pc:spChg chg="del">
          <ac:chgData name="Rafael Werkema" userId="b39bc1ff-338a-4307-afa8-191e1d1a6edb" providerId="ADAL" clId="{DDA78098-76C0-464A-BCE1-82D54E911BE1}" dt="2023-12-15T22:07:54.467" v="153" actId="478"/>
          <ac:spMkLst>
            <pc:docMk/>
            <pc:sldMk cId="0" sldId="264"/>
            <ac:spMk id="38" creationId="{2B5D3377-E485-3A72-9D0F-6A7246DC15FF}"/>
          </ac:spMkLst>
        </pc:spChg>
        <pc:spChg chg="del">
          <ac:chgData name="Rafael Werkema" userId="b39bc1ff-338a-4307-afa8-191e1d1a6edb" providerId="ADAL" clId="{DDA78098-76C0-464A-BCE1-82D54E911BE1}" dt="2023-12-15T22:07:54.467" v="153" actId="478"/>
          <ac:spMkLst>
            <pc:docMk/>
            <pc:sldMk cId="0" sldId="264"/>
            <ac:spMk id="39" creationId="{EF26CD08-B2BB-C0DE-E435-8DF3B429866C}"/>
          </ac:spMkLst>
        </pc:spChg>
        <pc:spChg chg="del">
          <ac:chgData name="Rafael Werkema" userId="b39bc1ff-338a-4307-afa8-191e1d1a6edb" providerId="ADAL" clId="{DDA78098-76C0-464A-BCE1-82D54E911BE1}" dt="2023-12-15T22:07:54.467" v="153" actId="478"/>
          <ac:spMkLst>
            <pc:docMk/>
            <pc:sldMk cId="0" sldId="264"/>
            <ac:spMk id="40" creationId="{F58C2F0A-28C6-6F38-FE9E-C887DAC0F5E4}"/>
          </ac:spMkLst>
        </pc:spChg>
        <pc:spChg chg="del">
          <ac:chgData name="Rafael Werkema" userId="b39bc1ff-338a-4307-afa8-191e1d1a6edb" providerId="ADAL" clId="{DDA78098-76C0-464A-BCE1-82D54E911BE1}" dt="2023-12-15T22:07:54.467" v="153" actId="478"/>
          <ac:spMkLst>
            <pc:docMk/>
            <pc:sldMk cId="0" sldId="264"/>
            <ac:spMk id="41" creationId="{9F161A37-A22D-453A-C85A-67C78D1D6FA4}"/>
          </ac:spMkLst>
        </pc:spChg>
        <pc:spChg chg="del">
          <ac:chgData name="Rafael Werkema" userId="b39bc1ff-338a-4307-afa8-191e1d1a6edb" providerId="ADAL" clId="{DDA78098-76C0-464A-BCE1-82D54E911BE1}" dt="2023-12-15T22:07:54.467" v="153" actId="478"/>
          <ac:spMkLst>
            <pc:docMk/>
            <pc:sldMk cId="0" sldId="264"/>
            <ac:spMk id="42" creationId="{0D13A9F5-C6FC-A18D-AF8E-3716CEC12DA5}"/>
          </ac:spMkLst>
        </pc:spChg>
        <pc:spChg chg="del">
          <ac:chgData name="Rafael Werkema" userId="b39bc1ff-338a-4307-afa8-191e1d1a6edb" providerId="ADAL" clId="{DDA78098-76C0-464A-BCE1-82D54E911BE1}" dt="2023-12-15T22:07:54.467" v="153" actId="478"/>
          <ac:spMkLst>
            <pc:docMk/>
            <pc:sldMk cId="0" sldId="264"/>
            <ac:spMk id="43" creationId="{66A6BA14-280C-7EFA-02F4-FD80686DCAE2}"/>
          </ac:spMkLst>
        </pc:spChg>
        <pc:spChg chg="del">
          <ac:chgData name="Rafael Werkema" userId="b39bc1ff-338a-4307-afa8-191e1d1a6edb" providerId="ADAL" clId="{DDA78098-76C0-464A-BCE1-82D54E911BE1}" dt="2023-12-15T22:07:54.467" v="153" actId="478"/>
          <ac:spMkLst>
            <pc:docMk/>
            <pc:sldMk cId="0" sldId="264"/>
            <ac:spMk id="44" creationId="{F153702F-DE53-4147-CED3-C02A78497F5F}"/>
          </ac:spMkLst>
        </pc:spChg>
        <pc:spChg chg="del">
          <ac:chgData name="Rafael Werkema" userId="b39bc1ff-338a-4307-afa8-191e1d1a6edb" providerId="ADAL" clId="{DDA78098-76C0-464A-BCE1-82D54E911BE1}" dt="2023-12-15T22:07:54.467" v="153" actId="478"/>
          <ac:spMkLst>
            <pc:docMk/>
            <pc:sldMk cId="0" sldId="264"/>
            <ac:spMk id="45" creationId="{74D41D0B-2813-D2BA-7C6B-B6CD0C5FBDEB}"/>
          </ac:spMkLst>
        </pc:spChg>
        <pc:spChg chg="del">
          <ac:chgData name="Rafael Werkema" userId="b39bc1ff-338a-4307-afa8-191e1d1a6edb" providerId="ADAL" clId="{DDA78098-76C0-464A-BCE1-82D54E911BE1}" dt="2023-12-15T22:07:54.467" v="153" actId="478"/>
          <ac:spMkLst>
            <pc:docMk/>
            <pc:sldMk cId="0" sldId="264"/>
            <ac:spMk id="46" creationId="{DC20185C-831D-3648-DA25-22EB7DF0F7DA}"/>
          </ac:spMkLst>
        </pc:spChg>
        <pc:spChg chg="del">
          <ac:chgData name="Rafael Werkema" userId="b39bc1ff-338a-4307-afa8-191e1d1a6edb" providerId="ADAL" clId="{DDA78098-76C0-464A-BCE1-82D54E911BE1}" dt="2023-12-15T22:07:54.467" v="153" actId="478"/>
          <ac:spMkLst>
            <pc:docMk/>
            <pc:sldMk cId="0" sldId="264"/>
            <ac:spMk id="47" creationId="{F53543A0-1839-6A08-4D03-FABBE22F2CF2}"/>
          </ac:spMkLst>
        </pc:spChg>
        <pc:spChg chg="del">
          <ac:chgData name="Rafael Werkema" userId="b39bc1ff-338a-4307-afa8-191e1d1a6edb" providerId="ADAL" clId="{DDA78098-76C0-464A-BCE1-82D54E911BE1}" dt="2023-12-15T22:07:54.467" v="153" actId="478"/>
          <ac:spMkLst>
            <pc:docMk/>
            <pc:sldMk cId="0" sldId="264"/>
            <ac:spMk id="48" creationId="{EA266256-0FE1-9EE9-C568-962E9101FBD7}"/>
          </ac:spMkLst>
        </pc:spChg>
        <pc:spChg chg="del">
          <ac:chgData name="Rafael Werkema" userId="b39bc1ff-338a-4307-afa8-191e1d1a6edb" providerId="ADAL" clId="{DDA78098-76C0-464A-BCE1-82D54E911BE1}" dt="2023-12-15T22:07:54.467" v="153" actId="478"/>
          <ac:spMkLst>
            <pc:docMk/>
            <pc:sldMk cId="0" sldId="264"/>
            <ac:spMk id="49" creationId="{52E8471B-ECD9-5F8B-B614-B82E80D1C8B3}"/>
          </ac:spMkLst>
        </pc:spChg>
        <pc:spChg chg="del">
          <ac:chgData name="Rafael Werkema" userId="b39bc1ff-338a-4307-afa8-191e1d1a6edb" providerId="ADAL" clId="{DDA78098-76C0-464A-BCE1-82D54E911BE1}" dt="2023-12-15T22:07:54.467" v="153" actId="478"/>
          <ac:spMkLst>
            <pc:docMk/>
            <pc:sldMk cId="0" sldId="264"/>
            <ac:spMk id="50" creationId="{742CFC4D-EDF1-2A40-AFB0-983F1CF58FBC}"/>
          </ac:spMkLst>
        </pc:spChg>
        <pc:spChg chg="del">
          <ac:chgData name="Rafael Werkema" userId="b39bc1ff-338a-4307-afa8-191e1d1a6edb" providerId="ADAL" clId="{DDA78098-76C0-464A-BCE1-82D54E911BE1}" dt="2023-12-15T22:07:54.467" v="153" actId="478"/>
          <ac:spMkLst>
            <pc:docMk/>
            <pc:sldMk cId="0" sldId="264"/>
            <ac:spMk id="51" creationId="{440C862B-2141-07B9-C400-D011B7D25DB6}"/>
          </ac:spMkLst>
        </pc:spChg>
        <pc:spChg chg="del">
          <ac:chgData name="Rafael Werkema" userId="b39bc1ff-338a-4307-afa8-191e1d1a6edb" providerId="ADAL" clId="{DDA78098-76C0-464A-BCE1-82D54E911BE1}" dt="2023-12-15T22:07:54.467" v="153" actId="478"/>
          <ac:spMkLst>
            <pc:docMk/>
            <pc:sldMk cId="0" sldId="264"/>
            <ac:spMk id="52" creationId="{44D9EA05-EAB1-0EC4-8CA7-994B817D181F}"/>
          </ac:spMkLst>
        </pc:spChg>
        <pc:spChg chg="del">
          <ac:chgData name="Rafael Werkema" userId="b39bc1ff-338a-4307-afa8-191e1d1a6edb" providerId="ADAL" clId="{DDA78098-76C0-464A-BCE1-82D54E911BE1}" dt="2023-12-15T22:07:54.467" v="153" actId="478"/>
          <ac:spMkLst>
            <pc:docMk/>
            <pc:sldMk cId="0" sldId="264"/>
            <ac:spMk id="53" creationId="{1E392D48-FE63-E23D-D5E6-0898B2824AF3}"/>
          </ac:spMkLst>
        </pc:spChg>
        <pc:spChg chg="del">
          <ac:chgData name="Rafael Werkema" userId="b39bc1ff-338a-4307-afa8-191e1d1a6edb" providerId="ADAL" clId="{DDA78098-76C0-464A-BCE1-82D54E911BE1}" dt="2023-12-15T22:07:54.467" v="153" actId="478"/>
          <ac:spMkLst>
            <pc:docMk/>
            <pc:sldMk cId="0" sldId="264"/>
            <ac:spMk id="54" creationId="{8EF3F673-6F5D-45E5-D080-5B7DFB577AEF}"/>
          </ac:spMkLst>
        </pc:spChg>
        <pc:spChg chg="del">
          <ac:chgData name="Rafael Werkema" userId="b39bc1ff-338a-4307-afa8-191e1d1a6edb" providerId="ADAL" clId="{DDA78098-76C0-464A-BCE1-82D54E911BE1}" dt="2023-12-15T22:07:54.467" v="153" actId="478"/>
          <ac:spMkLst>
            <pc:docMk/>
            <pc:sldMk cId="0" sldId="264"/>
            <ac:spMk id="55" creationId="{4261BE48-BED9-BCC1-096B-6CFBD61C74A6}"/>
          </ac:spMkLst>
        </pc:spChg>
        <pc:spChg chg="del">
          <ac:chgData name="Rafael Werkema" userId="b39bc1ff-338a-4307-afa8-191e1d1a6edb" providerId="ADAL" clId="{DDA78098-76C0-464A-BCE1-82D54E911BE1}" dt="2023-12-15T22:07:54.467" v="153" actId="478"/>
          <ac:spMkLst>
            <pc:docMk/>
            <pc:sldMk cId="0" sldId="264"/>
            <ac:spMk id="56" creationId="{3CB678B1-51F5-AE5E-EBCB-A6D3B9330BF0}"/>
          </ac:spMkLst>
        </pc:spChg>
        <pc:spChg chg="del">
          <ac:chgData name="Rafael Werkema" userId="b39bc1ff-338a-4307-afa8-191e1d1a6edb" providerId="ADAL" clId="{DDA78098-76C0-464A-BCE1-82D54E911BE1}" dt="2023-12-15T22:07:54.467" v="153" actId="478"/>
          <ac:spMkLst>
            <pc:docMk/>
            <pc:sldMk cId="0" sldId="264"/>
            <ac:spMk id="57" creationId="{13140286-38FB-8052-AF74-B1D5B8344537}"/>
          </ac:spMkLst>
        </pc:spChg>
        <pc:spChg chg="del">
          <ac:chgData name="Rafael Werkema" userId="b39bc1ff-338a-4307-afa8-191e1d1a6edb" providerId="ADAL" clId="{DDA78098-76C0-464A-BCE1-82D54E911BE1}" dt="2023-12-15T22:07:54.467" v="153" actId="478"/>
          <ac:spMkLst>
            <pc:docMk/>
            <pc:sldMk cId="0" sldId="264"/>
            <ac:spMk id="58" creationId="{3F4A8B74-E162-C7B3-353C-EE0F6BEED0A1}"/>
          </ac:spMkLst>
        </pc:spChg>
        <pc:spChg chg="del">
          <ac:chgData name="Rafael Werkema" userId="b39bc1ff-338a-4307-afa8-191e1d1a6edb" providerId="ADAL" clId="{DDA78098-76C0-464A-BCE1-82D54E911BE1}" dt="2023-12-15T22:07:54.467" v="153" actId="478"/>
          <ac:spMkLst>
            <pc:docMk/>
            <pc:sldMk cId="0" sldId="264"/>
            <ac:spMk id="59" creationId="{5863611D-800C-455F-C16E-2CD8B7DB98E8}"/>
          </ac:spMkLst>
        </pc:spChg>
        <pc:spChg chg="del">
          <ac:chgData name="Rafael Werkema" userId="b39bc1ff-338a-4307-afa8-191e1d1a6edb" providerId="ADAL" clId="{DDA78098-76C0-464A-BCE1-82D54E911BE1}" dt="2023-12-15T22:07:54.467" v="153" actId="478"/>
          <ac:spMkLst>
            <pc:docMk/>
            <pc:sldMk cId="0" sldId="264"/>
            <ac:spMk id="60" creationId="{71B9D16D-A9F4-B26F-855C-70A7C7F75828}"/>
          </ac:spMkLst>
        </pc:spChg>
        <pc:spChg chg="del">
          <ac:chgData name="Rafael Werkema" userId="b39bc1ff-338a-4307-afa8-191e1d1a6edb" providerId="ADAL" clId="{DDA78098-76C0-464A-BCE1-82D54E911BE1}" dt="2023-12-15T22:07:54.467" v="153" actId="478"/>
          <ac:spMkLst>
            <pc:docMk/>
            <pc:sldMk cId="0" sldId="264"/>
            <ac:spMk id="61" creationId="{E6C9ECE7-37FE-F6C6-C13C-879311F28B9D}"/>
          </ac:spMkLst>
        </pc:spChg>
        <pc:spChg chg="del">
          <ac:chgData name="Rafael Werkema" userId="b39bc1ff-338a-4307-afa8-191e1d1a6edb" providerId="ADAL" clId="{DDA78098-76C0-464A-BCE1-82D54E911BE1}" dt="2023-12-15T22:07:54.467" v="153" actId="478"/>
          <ac:spMkLst>
            <pc:docMk/>
            <pc:sldMk cId="0" sldId="264"/>
            <ac:spMk id="8192" creationId="{0857E624-9B58-4C1C-2335-C4ECF98F5C1A}"/>
          </ac:spMkLst>
        </pc:spChg>
        <pc:spChg chg="del">
          <ac:chgData name="Rafael Werkema" userId="b39bc1ff-338a-4307-afa8-191e1d1a6edb" providerId="ADAL" clId="{DDA78098-76C0-464A-BCE1-82D54E911BE1}" dt="2023-12-15T22:07:54.467" v="153" actId="478"/>
          <ac:spMkLst>
            <pc:docMk/>
            <pc:sldMk cId="0" sldId="264"/>
            <ac:spMk id="8193" creationId="{76465349-F8DA-B388-20D1-ED72D4340600}"/>
          </ac:spMkLst>
        </pc:spChg>
        <pc:spChg chg="del">
          <ac:chgData name="Rafael Werkema" userId="b39bc1ff-338a-4307-afa8-191e1d1a6edb" providerId="ADAL" clId="{DDA78098-76C0-464A-BCE1-82D54E911BE1}" dt="2023-12-15T22:07:54.467" v="153" actId="478"/>
          <ac:spMkLst>
            <pc:docMk/>
            <pc:sldMk cId="0" sldId="264"/>
            <ac:spMk id="8225" creationId="{2F9A9B95-ECAE-3D12-9263-CC52DE111C80}"/>
          </ac:spMkLst>
        </pc:spChg>
        <pc:spChg chg="del">
          <ac:chgData name="Rafael Werkema" userId="b39bc1ff-338a-4307-afa8-191e1d1a6edb" providerId="ADAL" clId="{DDA78098-76C0-464A-BCE1-82D54E911BE1}" dt="2023-12-15T22:07:54.467" v="153" actId="478"/>
          <ac:spMkLst>
            <pc:docMk/>
            <pc:sldMk cId="0" sldId="264"/>
            <ac:spMk id="8228" creationId="{4C193883-8F89-FFDC-82BC-04E7F677CA13}"/>
          </ac:spMkLst>
        </pc:spChg>
        <pc:spChg chg="del">
          <ac:chgData name="Rafael Werkema" userId="b39bc1ff-338a-4307-afa8-191e1d1a6edb" providerId="ADAL" clId="{DDA78098-76C0-464A-BCE1-82D54E911BE1}" dt="2023-12-15T22:07:54.467" v="153" actId="478"/>
          <ac:spMkLst>
            <pc:docMk/>
            <pc:sldMk cId="0" sldId="264"/>
            <ac:spMk id="8229" creationId="{B5E12702-9E18-56B3-7768-720282B7872C}"/>
          </ac:spMkLst>
        </pc:spChg>
      </pc:sldChg>
      <pc:sldChg chg="addSp delSp modSp setBg">
        <pc:chgData name="Rafael Werkema" userId="b39bc1ff-338a-4307-afa8-191e1d1a6edb" providerId="ADAL" clId="{DDA78098-76C0-464A-BCE1-82D54E911BE1}" dt="2023-12-15T22:08:16.837" v="158" actId="478"/>
        <pc:sldMkLst>
          <pc:docMk/>
          <pc:sldMk cId="0" sldId="265"/>
        </pc:sldMkLst>
        <pc:spChg chg="add mod">
          <ac:chgData name="Rafael Werkema" userId="b39bc1ff-338a-4307-afa8-191e1d1a6edb" providerId="ADAL" clId="{DDA78098-76C0-464A-BCE1-82D54E911BE1}" dt="2023-12-15T22:08:08.127" v="157"/>
          <ac:spMkLst>
            <pc:docMk/>
            <pc:sldMk cId="0" sldId="265"/>
            <ac:spMk id="2" creationId="{883A573D-632C-5B22-FA27-001E557240DC}"/>
          </ac:spMkLst>
        </pc:spChg>
        <pc:spChg chg="add mod">
          <ac:chgData name="Rafael Werkema" userId="b39bc1ff-338a-4307-afa8-191e1d1a6edb" providerId="ADAL" clId="{DDA78098-76C0-464A-BCE1-82D54E911BE1}" dt="2023-12-15T22:08:08.127" v="157"/>
          <ac:spMkLst>
            <pc:docMk/>
            <pc:sldMk cId="0" sldId="265"/>
            <ac:spMk id="3" creationId="{47CE3E9B-95F1-DA10-80D9-D4AE65DFA294}"/>
          </ac:spMkLst>
        </pc:spChg>
        <pc:spChg chg="add mod">
          <ac:chgData name="Rafael Werkema" userId="b39bc1ff-338a-4307-afa8-191e1d1a6edb" providerId="ADAL" clId="{DDA78098-76C0-464A-BCE1-82D54E911BE1}" dt="2023-12-15T22:08:08.127" v="157"/>
          <ac:spMkLst>
            <pc:docMk/>
            <pc:sldMk cId="0" sldId="265"/>
            <ac:spMk id="4" creationId="{D275AC52-97B6-E642-4560-1BB4E915F194}"/>
          </ac:spMkLst>
        </pc:spChg>
        <pc:spChg chg="add mod">
          <ac:chgData name="Rafael Werkema" userId="b39bc1ff-338a-4307-afa8-191e1d1a6edb" providerId="ADAL" clId="{DDA78098-76C0-464A-BCE1-82D54E911BE1}" dt="2023-12-15T22:08:08.127" v="157"/>
          <ac:spMkLst>
            <pc:docMk/>
            <pc:sldMk cId="0" sldId="265"/>
            <ac:spMk id="5" creationId="{D7B97D3C-3A82-23B6-B3D7-96B596633C32}"/>
          </ac:spMkLst>
        </pc:spChg>
        <pc:spChg chg="add mod">
          <ac:chgData name="Rafael Werkema" userId="b39bc1ff-338a-4307-afa8-191e1d1a6edb" providerId="ADAL" clId="{DDA78098-76C0-464A-BCE1-82D54E911BE1}" dt="2023-12-15T22:08:08.127" v="157"/>
          <ac:spMkLst>
            <pc:docMk/>
            <pc:sldMk cId="0" sldId="265"/>
            <ac:spMk id="6" creationId="{DD9CACFB-C282-12C9-FF0C-78AC5E483968}"/>
          </ac:spMkLst>
        </pc:spChg>
        <pc:spChg chg="add mod">
          <ac:chgData name="Rafael Werkema" userId="b39bc1ff-338a-4307-afa8-191e1d1a6edb" providerId="ADAL" clId="{DDA78098-76C0-464A-BCE1-82D54E911BE1}" dt="2023-12-15T22:08:08.127" v="157"/>
          <ac:spMkLst>
            <pc:docMk/>
            <pc:sldMk cId="0" sldId="265"/>
            <ac:spMk id="7" creationId="{87C37960-8887-AB58-00BD-ABC92A914EAF}"/>
          </ac:spMkLst>
        </pc:spChg>
        <pc:spChg chg="add mod">
          <ac:chgData name="Rafael Werkema" userId="b39bc1ff-338a-4307-afa8-191e1d1a6edb" providerId="ADAL" clId="{DDA78098-76C0-464A-BCE1-82D54E911BE1}" dt="2023-12-15T22:08:08.127" v="157"/>
          <ac:spMkLst>
            <pc:docMk/>
            <pc:sldMk cId="0" sldId="265"/>
            <ac:spMk id="8" creationId="{7A1A77B3-B357-48A9-C3FD-C76B2AA03426}"/>
          </ac:spMkLst>
        </pc:spChg>
        <pc:spChg chg="add mod">
          <ac:chgData name="Rafael Werkema" userId="b39bc1ff-338a-4307-afa8-191e1d1a6edb" providerId="ADAL" clId="{DDA78098-76C0-464A-BCE1-82D54E911BE1}" dt="2023-12-15T22:08:08.127" v="157"/>
          <ac:spMkLst>
            <pc:docMk/>
            <pc:sldMk cId="0" sldId="265"/>
            <ac:spMk id="9" creationId="{69538515-5841-8624-E86A-F5A759DA5A69}"/>
          </ac:spMkLst>
        </pc:spChg>
        <pc:spChg chg="add mod">
          <ac:chgData name="Rafael Werkema" userId="b39bc1ff-338a-4307-afa8-191e1d1a6edb" providerId="ADAL" clId="{DDA78098-76C0-464A-BCE1-82D54E911BE1}" dt="2023-12-15T22:08:08.127" v="157"/>
          <ac:spMkLst>
            <pc:docMk/>
            <pc:sldMk cId="0" sldId="265"/>
            <ac:spMk id="10" creationId="{7806D7FF-37F7-27EE-9B02-9EDFB3A4BE7B}"/>
          </ac:spMkLst>
        </pc:spChg>
        <pc:spChg chg="add mod">
          <ac:chgData name="Rafael Werkema" userId="b39bc1ff-338a-4307-afa8-191e1d1a6edb" providerId="ADAL" clId="{DDA78098-76C0-464A-BCE1-82D54E911BE1}" dt="2023-12-15T22:08:08.127" v="157"/>
          <ac:spMkLst>
            <pc:docMk/>
            <pc:sldMk cId="0" sldId="265"/>
            <ac:spMk id="11" creationId="{49B909D2-C03A-6334-36C7-AFA63AD99E2C}"/>
          </ac:spMkLst>
        </pc:spChg>
        <pc:spChg chg="add mod">
          <ac:chgData name="Rafael Werkema" userId="b39bc1ff-338a-4307-afa8-191e1d1a6edb" providerId="ADAL" clId="{DDA78098-76C0-464A-BCE1-82D54E911BE1}" dt="2023-12-15T22:08:08.127" v="157"/>
          <ac:spMkLst>
            <pc:docMk/>
            <pc:sldMk cId="0" sldId="265"/>
            <ac:spMk id="12" creationId="{DEA563B8-7AD4-66C0-7A50-8B71B4001004}"/>
          </ac:spMkLst>
        </pc:spChg>
        <pc:spChg chg="add mod">
          <ac:chgData name="Rafael Werkema" userId="b39bc1ff-338a-4307-afa8-191e1d1a6edb" providerId="ADAL" clId="{DDA78098-76C0-464A-BCE1-82D54E911BE1}" dt="2023-12-15T22:08:08.127" v="157"/>
          <ac:spMkLst>
            <pc:docMk/>
            <pc:sldMk cId="0" sldId="265"/>
            <ac:spMk id="13" creationId="{8AB7B444-BCDC-4116-D97D-AE3B7AD99441}"/>
          </ac:spMkLst>
        </pc:spChg>
        <pc:spChg chg="add mod">
          <ac:chgData name="Rafael Werkema" userId="b39bc1ff-338a-4307-afa8-191e1d1a6edb" providerId="ADAL" clId="{DDA78098-76C0-464A-BCE1-82D54E911BE1}" dt="2023-12-15T22:08:08.127" v="157"/>
          <ac:spMkLst>
            <pc:docMk/>
            <pc:sldMk cId="0" sldId="265"/>
            <ac:spMk id="14" creationId="{4B36FA02-A6AB-B0BB-60FB-0413ED0E395D}"/>
          </ac:spMkLst>
        </pc:spChg>
        <pc:spChg chg="add mod">
          <ac:chgData name="Rafael Werkema" userId="b39bc1ff-338a-4307-afa8-191e1d1a6edb" providerId="ADAL" clId="{DDA78098-76C0-464A-BCE1-82D54E911BE1}" dt="2023-12-15T22:08:08.127" v="157"/>
          <ac:spMkLst>
            <pc:docMk/>
            <pc:sldMk cId="0" sldId="265"/>
            <ac:spMk id="15" creationId="{9E28A1A4-2CA4-7595-2D1C-B840F2FA0080}"/>
          </ac:spMkLst>
        </pc:spChg>
        <pc:spChg chg="add mod">
          <ac:chgData name="Rafael Werkema" userId="b39bc1ff-338a-4307-afa8-191e1d1a6edb" providerId="ADAL" clId="{DDA78098-76C0-464A-BCE1-82D54E911BE1}" dt="2023-12-15T22:08:08.127" v="157"/>
          <ac:spMkLst>
            <pc:docMk/>
            <pc:sldMk cId="0" sldId="265"/>
            <ac:spMk id="16" creationId="{7C6C6041-2677-FA1A-D7B6-8028692C211A}"/>
          </ac:spMkLst>
        </pc:spChg>
        <pc:spChg chg="add mod">
          <ac:chgData name="Rafael Werkema" userId="b39bc1ff-338a-4307-afa8-191e1d1a6edb" providerId="ADAL" clId="{DDA78098-76C0-464A-BCE1-82D54E911BE1}" dt="2023-12-15T22:08:08.127" v="157"/>
          <ac:spMkLst>
            <pc:docMk/>
            <pc:sldMk cId="0" sldId="265"/>
            <ac:spMk id="17" creationId="{2C980527-7F17-0283-76FB-C0E1A48D1EBD}"/>
          </ac:spMkLst>
        </pc:spChg>
        <pc:spChg chg="add mod">
          <ac:chgData name="Rafael Werkema" userId="b39bc1ff-338a-4307-afa8-191e1d1a6edb" providerId="ADAL" clId="{DDA78098-76C0-464A-BCE1-82D54E911BE1}" dt="2023-12-15T22:08:08.127" v="157"/>
          <ac:spMkLst>
            <pc:docMk/>
            <pc:sldMk cId="0" sldId="265"/>
            <ac:spMk id="18" creationId="{AEA63688-4425-9E6A-F526-1919FD7CF2BF}"/>
          </ac:spMkLst>
        </pc:spChg>
        <pc:spChg chg="add mod">
          <ac:chgData name="Rafael Werkema" userId="b39bc1ff-338a-4307-afa8-191e1d1a6edb" providerId="ADAL" clId="{DDA78098-76C0-464A-BCE1-82D54E911BE1}" dt="2023-12-15T22:08:08.127" v="157"/>
          <ac:spMkLst>
            <pc:docMk/>
            <pc:sldMk cId="0" sldId="265"/>
            <ac:spMk id="19" creationId="{51E369E5-1120-9D85-471E-2DD21C214314}"/>
          </ac:spMkLst>
        </pc:spChg>
        <pc:spChg chg="add mod">
          <ac:chgData name="Rafael Werkema" userId="b39bc1ff-338a-4307-afa8-191e1d1a6edb" providerId="ADAL" clId="{DDA78098-76C0-464A-BCE1-82D54E911BE1}" dt="2023-12-15T22:08:08.127" v="157"/>
          <ac:spMkLst>
            <pc:docMk/>
            <pc:sldMk cId="0" sldId="265"/>
            <ac:spMk id="20" creationId="{402278C6-AA7D-4F11-60D6-E07D57ADC450}"/>
          </ac:spMkLst>
        </pc:spChg>
        <pc:spChg chg="add mod">
          <ac:chgData name="Rafael Werkema" userId="b39bc1ff-338a-4307-afa8-191e1d1a6edb" providerId="ADAL" clId="{DDA78098-76C0-464A-BCE1-82D54E911BE1}" dt="2023-12-15T22:08:08.127" v="157"/>
          <ac:spMkLst>
            <pc:docMk/>
            <pc:sldMk cId="0" sldId="265"/>
            <ac:spMk id="21" creationId="{ECFAA1E6-C2A3-DCA3-83B0-2EB4908A9DAA}"/>
          </ac:spMkLst>
        </pc:spChg>
        <pc:spChg chg="add mod">
          <ac:chgData name="Rafael Werkema" userId="b39bc1ff-338a-4307-afa8-191e1d1a6edb" providerId="ADAL" clId="{DDA78098-76C0-464A-BCE1-82D54E911BE1}" dt="2023-12-15T22:08:08.127" v="157"/>
          <ac:spMkLst>
            <pc:docMk/>
            <pc:sldMk cId="0" sldId="265"/>
            <ac:spMk id="22" creationId="{7920D143-AD82-576A-9F64-2AAB47B8BC2F}"/>
          </ac:spMkLst>
        </pc:spChg>
        <pc:spChg chg="add mod">
          <ac:chgData name="Rafael Werkema" userId="b39bc1ff-338a-4307-afa8-191e1d1a6edb" providerId="ADAL" clId="{DDA78098-76C0-464A-BCE1-82D54E911BE1}" dt="2023-12-15T22:08:08.127" v="157"/>
          <ac:spMkLst>
            <pc:docMk/>
            <pc:sldMk cId="0" sldId="265"/>
            <ac:spMk id="23" creationId="{608A5E40-00FA-E8B1-C167-BAE68E8C733E}"/>
          </ac:spMkLst>
        </pc:spChg>
        <pc:spChg chg="add mod">
          <ac:chgData name="Rafael Werkema" userId="b39bc1ff-338a-4307-afa8-191e1d1a6edb" providerId="ADAL" clId="{DDA78098-76C0-464A-BCE1-82D54E911BE1}" dt="2023-12-15T22:08:08.127" v="157"/>
          <ac:spMkLst>
            <pc:docMk/>
            <pc:sldMk cId="0" sldId="265"/>
            <ac:spMk id="24" creationId="{EAB68E00-7C21-3149-5822-5998AB184A72}"/>
          </ac:spMkLst>
        </pc:spChg>
        <pc:spChg chg="add mod">
          <ac:chgData name="Rafael Werkema" userId="b39bc1ff-338a-4307-afa8-191e1d1a6edb" providerId="ADAL" clId="{DDA78098-76C0-464A-BCE1-82D54E911BE1}" dt="2023-12-15T22:08:08.127" v="157"/>
          <ac:spMkLst>
            <pc:docMk/>
            <pc:sldMk cId="0" sldId="265"/>
            <ac:spMk id="25" creationId="{2B7BEA52-E630-E16C-B3A2-806C038A5BC5}"/>
          </ac:spMkLst>
        </pc:spChg>
        <pc:spChg chg="add mod">
          <ac:chgData name="Rafael Werkema" userId="b39bc1ff-338a-4307-afa8-191e1d1a6edb" providerId="ADAL" clId="{DDA78098-76C0-464A-BCE1-82D54E911BE1}" dt="2023-12-15T22:08:08.127" v="157"/>
          <ac:spMkLst>
            <pc:docMk/>
            <pc:sldMk cId="0" sldId="265"/>
            <ac:spMk id="26" creationId="{50B938EC-A0AB-C168-01B7-57285160801F}"/>
          </ac:spMkLst>
        </pc:spChg>
        <pc:spChg chg="add mod">
          <ac:chgData name="Rafael Werkema" userId="b39bc1ff-338a-4307-afa8-191e1d1a6edb" providerId="ADAL" clId="{DDA78098-76C0-464A-BCE1-82D54E911BE1}" dt="2023-12-15T22:08:08.127" v="157"/>
          <ac:spMkLst>
            <pc:docMk/>
            <pc:sldMk cId="0" sldId="265"/>
            <ac:spMk id="27" creationId="{9879F11F-E889-DCC2-BD9F-4AEE94781B80}"/>
          </ac:spMkLst>
        </pc:spChg>
        <pc:spChg chg="add mod">
          <ac:chgData name="Rafael Werkema" userId="b39bc1ff-338a-4307-afa8-191e1d1a6edb" providerId="ADAL" clId="{DDA78098-76C0-464A-BCE1-82D54E911BE1}" dt="2023-12-15T22:08:08.127" v="157"/>
          <ac:spMkLst>
            <pc:docMk/>
            <pc:sldMk cId="0" sldId="265"/>
            <ac:spMk id="28" creationId="{706822F3-2CDC-E91E-EE2D-D49FAB379FE2}"/>
          </ac:spMkLst>
        </pc:spChg>
        <pc:spChg chg="add mod">
          <ac:chgData name="Rafael Werkema" userId="b39bc1ff-338a-4307-afa8-191e1d1a6edb" providerId="ADAL" clId="{DDA78098-76C0-464A-BCE1-82D54E911BE1}" dt="2023-12-15T22:08:08.127" v="157"/>
          <ac:spMkLst>
            <pc:docMk/>
            <pc:sldMk cId="0" sldId="265"/>
            <ac:spMk id="29" creationId="{2F301199-F4CF-4233-E427-B42DEC98FF5F}"/>
          </ac:spMkLst>
        </pc:spChg>
        <pc:spChg chg="add mod">
          <ac:chgData name="Rafael Werkema" userId="b39bc1ff-338a-4307-afa8-191e1d1a6edb" providerId="ADAL" clId="{DDA78098-76C0-464A-BCE1-82D54E911BE1}" dt="2023-12-15T22:08:08.127" v="157"/>
          <ac:spMkLst>
            <pc:docMk/>
            <pc:sldMk cId="0" sldId="265"/>
            <ac:spMk id="30" creationId="{BF604C98-F991-816D-BBB2-5D0DBE984B12}"/>
          </ac:spMkLst>
        </pc:spChg>
        <pc:spChg chg="add mod">
          <ac:chgData name="Rafael Werkema" userId="b39bc1ff-338a-4307-afa8-191e1d1a6edb" providerId="ADAL" clId="{DDA78098-76C0-464A-BCE1-82D54E911BE1}" dt="2023-12-15T22:08:08.127" v="157"/>
          <ac:spMkLst>
            <pc:docMk/>
            <pc:sldMk cId="0" sldId="265"/>
            <ac:spMk id="31" creationId="{DA378443-90DB-4D20-AF4B-DE0F3F3DAD23}"/>
          </ac:spMkLst>
        </pc:spChg>
        <pc:spChg chg="add mod">
          <ac:chgData name="Rafael Werkema" userId="b39bc1ff-338a-4307-afa8-191e1d1a6edb" providerId="ADAL" clId="{DDA78098-76C0-464A-BCE1-82D54E911BE1}" dt="2023-12-15T22:08:08.127" v="157"/>
          <ac:spMkLst>
            <pc:docMk/>
            <pc:sldMk cId="0" sldId="265"/>
            <ac:spMk id="32" creationId="{9C4C38C7-D389-0016-FA62-81A6F9D288B8}"/>
          </ac:spMkLst>
        </pc:spChg>
        <pc:spChg chg="add del mod">
          <ac:chgData name="Rafael Werkema" userId="b39bc1ff-338a-4307-afa8-191e1d1a6edb" providerId="ADAL" clId="{DDA78098-76C0-464A-BCE1-82D54E911BE1}" dt="2023-12-15T22:08:16.837" v="158" actId="478"/>
          <ac:spMkLst>
            <pc:docMk/>
            <pc:sldMk cId="0" sldId="265"/>
            <ac:spMk id="33" creationId="{608C576A-BD8F-EC0D-5527-E80A2660031D}"/>
          </ac:spMkLst>
        </pc:spChg>
        <pc:spChg chg="add del mod">
          <ac:chgData name="Rafael Werkema" userId="b39bc1ff-338a-4307-afa8-191e1d1a6edb" providerId="ADAL" clId="{DDA78098-76C0-464A-BCE1-82D54E911BE1}" dt="2023-12-15T22:08:16.837" v="158" actId="478"/>
          <ac:spMkLst>
            <pc:docMk/>
            <pc:sldMk cId="0" sldId="265"/>
            <ac:spMk id="34" creationId="{DD50EC08-91D6-C8DF-C02D-891B5370263D}"/>
          </ac:spMkLst>
        </pc:spChg>
        <pc:spChg chg="add del mod">
          <ac:chgData name="Rafael Werkema" userId="b39bc1ff-338a-4307-afa8-191e1d1a6edb" providerId="ADAL" clId="{DDA78098-76C0-464A-BCE1-82D54E911BE1}" dt="2023-12-15T22:08:16.837" v="158" actId="478"/>
          <ac:spMkLst>
            <pc:docMk/>
            <pc:sldMk cId="0" sldId="265"/>
            <ac:spMk id="35" creationId="{B4B97898-0773-2DE2-5C65-A8206FA0A80D}"/>
          </ac:spMkLst>
        </pc:spChg>
        <pc:spChg chg="add del mod">
          <ac:chgData name="Rafael Werkema" userId="b39bc1ff-338a-4307-afa8-191e1d1a6edb" providerId="ADAL" clId="{DDA78098-76C0-464A-BCE1-82D54E911BE1}" dt="2023-12-15T22:08:16.837" v="158" actId="478"/>
          <ac:spMkLst>
            <pc:docMk/>
            <pc:sldMk cId="0" sldId="265"/>
            <ac:spMk id="36" creationId="{B7370847-6876-A0AE-E899-0D08146F3C91}"/>
          </ac:spMkLst>
        </pc:spChg>
        <pc:spChg chg="del">
          <ac:chgData name="Rafael Werkema" userId="b39bc1ff-338a-4307-afa8-191e1d1a6edb" providerId="ADAL" clId="{DDA78098-76C0-464A-BCE1-82D54E911BE1}" dt="2023-12-15T22:08:07.657" v="156" actId="478"/>
          <ac:spMkLst>
            <pc:docMk/>
            <pc:sldMk cId="0" sldId="265"/>
            <ac:spMk id="9256" creationId="{D242CF1C-E567-8401-EFB1-60CFA26B77AE}"/>
          </ac:spMkLst>
        </pc:spChg>
        <pc:spChg chg="del">
          <ac:chgData name="Rafael Werkema" userId="b39bc1ff-338a-4307-afa8-191e1d1a6edb" providerId="ADAL" clId="{DDA78098-76C0-464A-BCE1-82D54E911BE1}" dt="2023-12-15T22:08:07.657" v="156" actId="478"/>
          <ac:spMkLst>
            <pc:docMk/>
            <pc:sldMk cId="0" sldId="265"/>
            <ac:spMk id="9257" creationId="{140B8FFA-5303-D6DF-BBD9-688E928B8CC3}"/>
          </ac:spMkLst>
        </pc:spChg>
        <pc:spChg chg="del">
          <ac:chgData name="Rafael Werkema" userId="b39bc1ff-338a-4307-afa8-191e1d1a6edb" providerId="ADAL" clId="{DDA78098-76C0-464A-BCE1-82D54E911BE1}" dt="2023-12-15T22:08:07.657" v="156" actId="478"/>
          <ac:spMkLst>
            <pc:docMk/>
            <pc:sldMk cId="0" sldId="265"/>
            <ac:spMk id="9258" creationId="{DDA586BF-9B28-3B99-F2D2-EDC3309D9AC8}"/>
          </ac:spMkLst>
        </pc:spChg>
        <pc:spChg chg="del">
          <ac:chgData name="Rafael Werkema" userId="b39bc1ff-338a-4307-afa8-191e1d1a6edb" providerId="ADAL" clId="{DDA78098-76C0-464A-BCE1-82D54E911BE1}" dt="2023-12-15T22:08:07.657" v="156" actId="478"/>
          <ac:spMkLst>
            <pc:docMk/>
            <pc:sldMk cId="0" sldId="265"/>
            <ac:spMk id="9259" creationId="{8AC0E7A3-617C-D61A-A730-830D218EDB5B}"/>
          </ac:spMkLst>
        </pc:spChg>
        <pc:spChg chg="del">
          <ac:chgData name="Rafael Werkema" userId="b39bc1ff-338a-4307-afa8-191e1d1a6edb" providerId="ADAL" clId="{DDA78098-76C0-464A-BCE1-82D54E911BE1}" dt="2023-12-15T22:08:07.657" v="156" actId="478"/>
          <ac:spMkLst>
            <pc:docMk/>
            <pc:sldMk cId="0" sldId="265"/>
            <ac:spMk id="9260" creationId="{AB807285-11A0-2862-8F7C-D72DB71D8207}"/>
          </ac:spMkLst>
        </pc:spChg>
        <pc:spChg chg="del">
          <ac:chgData name="Rafael Werkema" userId="b39bc1ff-338a-4307-afa8-191e1d1a6edb" providerId="ADAL" clId="{DDA78098-76C0-464A-BCE1-82D54E911BE1}" dt="2023-12-15T22:08:07.657" v="156" actId="478"/>
          <ac:spMkLst>
            <pc:docMk/>
            <pc:sldMk cId="0" sldId="265"/>
            <ac:spMk id="9261" creationId="{FD3249F1-5711-7440-EC96-E5BBC36B171E}"/>
          </ac:spMkLst>
        </pc:spChg>
        <pc:spChg chg="del">
          <ac:chgData name="Rafael Werkema" userId="b39bc1ff-338a-4307-afa8-191e1d1a6edb" providerId="ADAL" clId="{DDA78098-76C0-464A-BCE1-82D54E911BE1}" dt="2023-12-15T22:08:07.657" v="156" actId="478"/>
          <ac:spMkLst>
            <pc:docMk/>
            <pc:sldMk cId="0" sldId="265"/>
            <ac:spMk id="9262" creationId="{92011D11-2ED7-A1D2-3DE8-3920C416941F}"/>
          </ac:spMkLst>
        </pc:spChg>
        <pc:spChg chg="del">
          <ac:chgData name="Rafael Werkema" userId="b39bc1ff-338a-4307-afa8-191e1d1a6edb" providerId="ADAL" clId="{DDA78098-76C0-464A-BCE1-82D54E911BE1}" dt="2023-12-15T22:08:07.657" v="156" actId="478"/>
          <ac:spMkLst>
            <pc:docMk/>
            <pc:sldMk cId="0" sldId="265"/>
            <ac:spMk id="9263" creationId="{73BA0052-F4C0-92E3-DA78-43E4933E8115}"/>
          </ac:spMkLst>
        </pc:spChg>
        <pc:spChg chg="del">
          <ac:chgData name="Rafael Werkema" userId="b39bc1ff-338a-4307-afa8-191e1d1a6edb" providerId="ADAL" clId="{DDA78098-76C0-464A-BCE1-82D54E911BE1}" dt="2023-12-15T22:08:07.657" v="156" actId="478"/>
          <ac:spMkLst>
            <pc:docMk/>
            <pc:sldMk cId="0" sldId="265"/>
            <ac:spMk id="9264" creationId="{D3092CF7-7636-8566-0E76-C3E43A9B7111}"/>
          </ac:spMkLst>
        </pc:spChg>
        <pc:spChg chg="del">
          <ac:chgData name="Rafael Werkema" userId="b39bc1ff-338a-4307-afa8-191e1d1a6edb" providerId="ADAL" clId="{DDA78098-76C0-464A-BCE1-82D54E911BE1}" dt="2023-12-15T22:08:07.657" v="156" actId="478"/>
          <ac:spMkLst>
            <pc:docMk/>
            <pc:sldMk cId="0" sldId="265"/>
            <ac:spMk id="9265" creationId="{A12568C3-B35B-EB5F-B351-251486FB43B6}"/>
          </ac:spMkLst>
        </pc:spChg>
        <pc:spChg chg="del">
          <ac:chgData name="Rafael Werkema" userId="b39bc1ff-338a-4307-afa8-191e1d1a6edb" providerId="ADAL" clId="{DDA78098-76C0-464A-BCE1-82D54E911BE1}" dt="2023-12-15T22:08:07.657" v="156" actId="478"/>
          <ac:spMkLst>
            <pc:docMk/>
            <pc:sldMk cId="0" sldId="265"/>
            <ac:spMk id="9266" creationId="{AFB7D4CF-ACF3-481C-694D-8BB9D338AAE8}"/>
          </ac:spMkLst>
        </pc:spChg>
        <pc:spChg chg="del">
          <ac:chgData name="Rafael Werkema" userId="b39bc1ff-338a-4307-afa8-191e1d1a6edb" providerId="ADAL" clId="{DDA78098-76C0-464A-BCE1-82D54E911BE1}" dt="2023-12-15T22:08:07.657" v="156" actId="478"/>
          <ac:spMkLst>
            <pc:docMk/>
            <pc:sldMk cId="0" sldId="265"/>
            <ac:spMk id="9267" creationId="{9B5F96DD-7401-8BD4-B1EA-212929246AB6}"/>
          </ac:spMkLst>
        </pc:spChg>
        <pc:spChg chg="del">
          <ac:chgData name="Rafael Werkema" userId="b39bc1ff-338a-4307-afa8-191e1d1a6edb" providerId="ADAL" clId="{DDA78098-76C0-464A-BCE1-82D54E911BE1}" dt="2023-12-15T22:08:07.657" v="156" actId="478"/>
          <ac:spMkLst>
            <pc:docMk/>
            <pc:sldMk cId="0" sldId="265"/>
            <ac:spMk id="9268" creationId="{B8278C28-E754-A374-D0AA-125C4BCC66D1}"/>
          </ac:spMkLst>
        </pc:spChg>
        <pc:spChg chg="del">
          <ac:chgData name="Rafael Werkema" userId="b39bc1ff-338a-4307-afa8-191e1d1a6edb" providerId="ADAL" clId="{DDA78098-76C0-464A-BCE1-82D54E911BE1}" dt="2023-12-15T22:08:07.657" v="156" actId="478"/>
          <ac:spMkLst>
            <pc:docMk/>
            <pc:sldMk cId="0" sldId="265"/>
            <ac:spMk id="9269" creationId="{F224FA10-6D5F-6529-4031-F532471EA68C}"/>
          </ac:spMkLst>
        </pc:spChg>
        <pc:spChg chg="del">
          <ac:chgData name="Rafael Werkema" userId="b39bc1ff-338a-4307-afa8-191e1d1a6edb" providerId="ADAL" clId="{DDA78098-76C0-464A-BCE1-82D54E911BE1}" dt="2023-12-15T22:08:07.657" v="156" actId="478"/>
          <ac:spMkLst>
            <pc:docMk/>
            <pc:sldMk cId="0" sldId="265"/>
            <ac:spMk id="9270" creationId="{DF1ADE46-2164-9530-9197-66B72453A914}"/>
          </ac:spMkLst>
        </pc:spChg>
        <pc:spChg chg="del">
          <ac:chgData name="Rafael Werkema" userId="b39bc1ff-338a-4307-afa8-191e1d1a6edb" providerId="ADAL" clId="{DDA78098-76C0-464A-BCE1-82D54E911BE1}" dt="2023-12-15T22:08:07.657" v="156" actId="478"/>
          <ac:spMkLst>
            <pc:docMk/>
            <pc:sldMk cId="0" sldId="265"/>
            <ac:spMk id="9271" creationId="{FB7F84BC-FD01-643A-1F85-5E3E94E60B33}"/>
          </ac:spMkLst>
        </pc:spChg>
        <pc:spChg chg="del">
          <ac:chgData name="Rafael Werkema" userId="b39bc1ff-338a-4307-afa8-191e1d1a6edb" providerId="ADAL" clId="{DDA78098-76C0-464A-BCE1-82D54E911BE1}" dt="2023-12-15T22:08:07.657" v="156" actId="478"/>
          <ac:spMkLst>
            <pc:docMk/>
            <pc:sldMk cId="0" sldId="265"/>
            <ac:spMk id="9272" creationId="{1A8557F0-C6C9-75D6-3BB5-BEF1B2AF6E6B}"/>
          </ac:spMkLst>
        </pc:spChg>
        <pc:spChg chg="del">
          <ac:chgData name="Rafael Werkema" userId="b39bc1ff-338a-4307-afa8-191e1d1a6edb" providerId="ADAL" clId="{DDA78098-76C0-464A-BCE1-82D54E911BE1}" dt="2023-12-15T22:08:07.657" v="156" actId="478"/>
          <ac:spMkLst>
            <pc:docMk/>
            <pc:sldMk cId="0" sldId="265"/>
            <ac:spMk id="9273" creationId="{F9361ABA-C1B6-0F1A-137E-8DF830F67A45}"/>
          </ac:spMkLst>
        </pc:spChg>
        <pc:spChg chg="del">
          <ac:chgData name="Rafael Werkema" userId="b39bc1ff-338a-4307-afa8-191e1d1a6edb" providerId="ADAL" clId="{DDA78098-76C0-464A-BCE1-82D54E911BE1}" dt="2023-12-15T22:08:07.657" v="156" actId="478"/>
          <ac:spMkLst>
            <pc:docMk/>
            <pc:sldMk cId="0" sldId="265"/>
            <ac:spMk id="9274" creationId="{C4D74908-3F01-C2FC-14BB-4C9D706A96A4}"/>
          </ac:spMkLst>
        </pc:spChg>
        <pc:spChg chg="del">
          <ac:chgData name="Rafael Werkema" userId="b39bc1ff-338a-4307-afa8-191e1d1a6edb" providerId="ADAL" clId="{DDA78098-76C0-464A-BCE1-82D54E911BE1}" dt="2023-12-15T22:08:07.657" v="156" actId="478"/>
          <ac:spMkLst>
            <pc:docMk/>
            <pc:sldMk cId="0" sldId="265"/>
            <ac:spMk id="9275" creationId="{87E35D52-7602-52DF-2B88-36D7472F78CC}"/>
          </ac:spMkLst>
        </pc:spChg>
        <pc:spChg chg="del">
          <ac:chgData name="Rafael Werkema" userId="b39bc1ff-338a-4307-afa8-191e1d1a6edb" providerId="ADAL" clId="{DDA78098-76C0-464A-BCE1-82D54E911BE1}" dt="2023-12-15T22:08:07.657" v="156" actId="478"/>
          <ac:spMkLst>
            <pc:docMk/>
            <pc:sldMk cId="0" sldId="265"/>
            <ac:spMk id="9276" creationId="{7CBF306F-7D86-26D3-C99F-805079832B43}"/>
          </ac:spMkLst>
        </pc:spChg>
        <pc:spChg chg="del">
          <ac:chgData name="Rafael Werkema" userId="b39bc1ff-338a-4307-afa8-191e1d1a6edb" providerId="ADAL" clId="{DDA78098-76C0-464A-BCE1-82D54E911BE1}" dt="2023-12-15T22:08:07.657" v="156" actId="478"/>
          <ac:spMkLst>
            <pc:docMk/>
            <pc:sldMk cId="0" sldId="265"/>
            <ac:spMk id="9277" creationId="{3A840757-7A96-9DC1-0FA0-AD99F7C76E22}"/>
          </ac:spMkLst>
        </pc:spChg>
        <pc:spChg chg="del">
          <ac:chgData name="Rafael Werkema" userId="b39bc1ff-338a-4307-afa8-191e1d1a6edb" providerId="ADAL" clId="{DDA78098-76C0-464A-BCE1-82D54E911BE1}" dt="2023-12-15T22:08:07.657" v="156" actId="478"/>
          <ac:spMkLst>
            <pc:docMk/>
            <pc:sldMk cId="0" sldId="265"/>
            <ac:spMk id="9278" creationId="{A9DDC563-C75B-EF47-DDD7-6CFF01F53AEA}"/>
          </ac:spMkLst>
        </pc:spChg>
        <pc:spChg chg="del">
          <ac:chgData name="Rafael Werkema" userId="b39bc1ff-338a-4307-afa8-191e1d1a6edb" providerId="ADAL" clId="{DDA78098-76C0-464A-BCE1-82D54E911BE1}" dt="2023-12-15T22:08:07.657" v="156" actId="478"/>
          <ac:spMkLst>
            <pc:docMk/>
            <pc:sldMk cId="0" sldId="265"/>
            <ac:spMk id="9279" creationId="{A85B560A-525B-7944-0F82-F62EC61EB1AD}"/>
          </ac:spMkLst>
        </pc:spChg>
        <pc:spChg chg="del">
          <ac:chgData name="Rafael Werkema" userId="b39bc1ff-338a-4307-afa8-191e1d1a6edb" providerId="ADAL" clId="{DDA78098-76C0-464A-BCE1-82D54E911BE1}" dt="2023-12-15T22:08:07.657" v="156" actId="478"/>
          <ac:spMkLst>
            <pc:docMk/>
            <pc:sldMk cId="0" sldId="265"/>
            <ac:spMk id="9280" creationId="{607AB037-2F4F-9D50-BC5F-94F8E2E7C36A}"/>
          </ac:spMkLst>
        </pc:spChg>
        <pc:spChg chg="del">
          <ac:chgData name="Rafael Werkema" userId="b39bc1ff-338a-4307-afa8-191e1d1a6edb" providerId="ADAL" clId="{DDA78098-76C0-464A-BCE1-82D54E911BE1}" dt="2023-12-15T22:08:07.657" v="156" actId="478"/>
          <ac:spMkLst>
            <pc:docMk/>
            <pc:sldMk cId="0" sldId="265"/>
            <ac:spMk id="9281" creationId="{1EBC0E81-48C3-E13D-26C5-F13D0BF39625}"/>
          </ac:spMkLst>
        </pc:spChg>
        <pc:spChg chg="del">
          <ac:chgData name="Rafael Werkema" userId="b39bc1ff-338a-4307-afa8-191e1d1a6edb" providerId="ADAL" clId="{DDA78098-76C0-464A-BCE1-82D54E911BE1}" dt="2023-12-15T22:08:07.657" v="156" actId="478"/>
          <ac:spMkLst>
            <pc:docMk/>
            <pc:sldMk cId="0" sldId="265"/>
            <ac:spMk id="9282" creationId="{6B7541A9-76C5-BCBC-0968-DF2344375C5D}"/>
          </ac:spMkLst>
        </pc:spChg>
        <pc:spChg chg="del">
          <ac:chgData name="Rafael Werkema" userId="b39bc1ff-338a-4307-afa8-191e1d1a6edb" providerId="ADAL" clId="{DDA78098-76C0-464A-BCE1-82D54E911BE1}" dt="2023-12-15T22:08:07.657" v="156" actId="478"/>
          <ac:spMkLst>
            <pc:docMk/>
            <pc:sldMk cId="0" sldId="265"/>
            <ac:spMk id="9283" creationId="{3F18C1E4-17ED-053B-62DB-8B5883F34D6D}"/>
          </ac:spMkLst>
        </pc:spChg>
        <pc:spChg chg="del">
          <ac:chgData name="Rafael Werkema" userId="b39bc1ff-338a-4307-afa8-191e1d1a6edb" providerId="ADAL" clId="{DDA78098-76C0-464A-BCE1-82D54E911BE1}" dt="2023-12-15T22:08:07.657" v="156" actId="478"/>
          <ac:spMkLst>
            <pc:docMk/>
            <pc:sldMk cId="0" sldId="265"/>
            <ac:spMk id="9288" creationId="{BEF82A39-B353-0814-7C84-1E24FC121A75}"/>
          </ac:spMkLst>
        </pc:spChg>
        <pc:spChg chg="del">
          <ac:chgData name="Rafael Werkema" userId="b39bc1ff-338a-4307-afa8-191e1d1a6edb" providerId="ADAL" clId="{DDA78098-76C0-464A-BCE1-82D54E911BE1}" dt="2023-12-15T22:08:07.657" v="156" actId="478"/>
          <ac:spMkLst>
            <pc:docMk/>
            <pc:sldMk cId="0" sldId="265"/>
            <ac:spMk id="9289" creationId="{EB67F10D-6AE5-B19B-1618-947636F87269}"/>
          </ac:spMkLst>
        </pc:spChg>
        <pc:spChg chg="del">
          <ac:chgData name="Rafael Werkema" userId="b39bc1ff-338a-4307-afa8-191e1d1a6edb" providerId="ADAL" clId="{DDA78098-76C0-464A-BCE1-82D54E911BE1}" dt="2023-12-15T22:08:07.657" v="156" actId="478"/>
          <ac:spMkLst>
            <pc:docMk/>
            <pc:sldMk cId="0" sldId="265"/>
            <ac:spMk id="9297" creationId="{3C50E76B-9740-6965-A06B-CBF82C9EF109}"/>
          </ac:spMkLst>
        </pc:spChg>
      </pc:sldChg>
      <pc:sldChg chg="addSp delSp modSp setBg">
        <pc:chgData name="Rafael Werkema" userId="b39bc1ff-338a-4307-afa8-191e1d1a6edb" providerId="ADAL" clId="{DDA78098-76C0-464A-BCE1-82D54E911BE1}" dt="2023-12-15T22:08:38.252" v="162" actId="478"/>
        <pc:sldMkLst>
          <pc:docMk/>
          <pc:sldMk cId="0" sldId="266"/>
        </pc:sldMkLst>
        <pc:spChg chg="add del mod">
          <ac:chgData name="Rafael Werkema" userId="b39bc1ff-338a-4307-afa8-191e1d1a6edb" providerId="ADAL" clId="{DDA78098-76C0-464A-BCE1-82D54E911BE1}" dt="2023-12-15T22:08:34.309" v="161" actId="478"/>
          <ac:spMkLst>
            <pc:docMk/>
            <pc:sldMk cId="0" sldId="266"/>
            <ac:spMk id="2" creationId="{5A14B533-FEC0-DF12-EEAA-36020FEDAFB3}"/>
          </ac:spMkLst>
        </pc:spChg>
        <pc:spChg chg="add del mod">
          <ac:chgData name="Rafael Werkema" userId="b39bc1ff-338a-4307-afa8-191e1d1a6edb" providerId="ADAL" clId="{DDA78098-76C0-464A-BCE1-82D54E911BE1}" dt="2023-12-15T22:08:34.309" v="161" actId="478"/>
          <ac:spMkLst>
            <pc:docMk/>
            <pc:sldMk cId="0" sldId="266"/>
            <ac:spMk id="3" creationId="{FC950050-4F44-EAFC-AC72-E77E54961F85}"/>
          </ac:spMkLst>
        </pc:spChg>
        <pc:spChg chg="add del mod">
          <ac:chgData name="Rafael Werkema" userId="b39bc1ff-338a-4307-afa8-191e1d1a6edb" providerId="ADAL" clId="{DDA78098-76C0-464A-BCE1-82D54E911BE1}" dt="2023-12-15T22:08:34.309" v="161" actId="478"/>
          <ac:spMkLst>
            <pc:docMk/>
            <pc:sldMk cId="0" sldId="266"/>
            <ac:spMk id="4" creationId="{800C2CDE-A850-8DE5-9211-97E58345F301}"/>
          </ac:spMkLst>
        </pc:spChg>
        <pc:spChg chg="add mod">
          <ac:chgData name="Rafael Werkema" userId="b39bc1ff-338a-4307-afa8-191e1d1a6edb" providerId="ADAL" clId="{DDA78098-76C0-464A-BCE1-82D54E911BE1}" dt="2023-12-15T22:08:25.047" v="160"/>
          <ac:spMkLst>
            <pc:docMk/>
            <pc:sldMk cId="0" sldId="266"/>
            <ac:spMk id="5" creationId="{72789879-6DC3-92B7-2DD7-70B69E204B05}"/>
          </ac:spMkLst>
        </pc:spChg>
        <pc:spChg chg="add mod">
          <ac:chgData name="Rafael Werkema" userId="b39bc1ff-338a-4307-afa8-191e1d1a6edb" providerId="ADAL" clId="{DDA78098-76C0-464A-BCE1-82D54E911BE1}" dt="2023-12-15T22:08:25.047" v="160"/>
          <ac:spMkLst>
            <pc:docMk/>
            <pc:sldMk cId="0" sldId="266"/>
            <ac:spMk id="6" creationId="{6F6572E7-A594-4437-3A17-ECE47432AAD9}"/>
          </ac:spMkLst>
        </pc:spChg>
        <pc:spChg chg="add mod">
          <ac:chgData name="Rafael Werkema" userId="b39bc1ff-338a-4307-afa8-191e1d1a6edb" providerId="ADAL" clId="{DDA78098-76C0-464A-BCE1-82D54E911BE1}" dt="2023-12-15T22:08:25.047" v="160"/>
          <ac:spMkLst>
            <pc:docMk/>
            <pc:sldMk cId="0" sldId="266"/>
            <ac:spMk id="7" creationId="{48067080-3D2F-5529-6032-483496642099}"/>
          </ac:spMkLst>
        </pc:spChg>
        <pc:spChg chg="add mod">
          <ac:chgData name="Rafael Werkema" userId="b39bc1ff-338a-4307-afa8-191e1d1a6edb" providerId="ADAL" clId="{DDA78098-76C0-464A-BCE1-82D54E911BE1}" dt="2023-12-15T22:08:25.047" v="160"/>
          <ac:spMkLst>
            <pc:docMk/>
            <pc:sldMk cId="0" sldId="266"/>
            <ac:spMk id="8" creationId="{9DB7921D-ACB4-CF8B-D0B5-C73EB8F24518}"/>
          </ac:spMkLst>
        </pc:spChg>
        <pc:spChg chg="add mod">
          <ac:chgData name="Rafael Werkema" userId="b39bc1ff-338a-4307-afa8-191e1d1a6edb" providerId="ADAL" clId="{DDA78098-76C0-464A-BCE1-82D54E911BE1}" dt="2023-12-15T22:08:25.047" v="160"/>
          <ac:spMkLst>
            <pc:docMk/>
            <pc:sldMk cId="0" sldId="266"/>
            <ac:spMk id="9" creationId="{0984C02E-E1A2-92BE-A0B9-6F207B010544}"/>
          </ac:spMkLst>
        </pc:spChg>
        <pc:spChg chg="add mod">
          <ac:chgData name="Rafael Werkema" userId="b39bc1ff-338a-4307-afa8-191e1d1a6edb" providerId="ADAL" clId="{DDA78098-76C0-464A-BCE1-82D54E911BE1}" dt="2023-12-15T22:08:25.047" v="160"/>
          <ac:spMkLst>
            <pc:docMk/>
            <pc:sldMk cId="0" sldId="266"/>
            <ac:spMk id="10" creationId="{924BF47B-935D-16D2-F002-83226AC32F2E}"/>
          </ac:spMkLst>
        </pc:spChg>
        <pc:spChg chg="add mod">
          <ac:chgData name="Rafael Werkema" userId="b39bc1ff-338a-4307-afa8-191e1d1a6edb" providerId="ADAL" clId="{DDA78098-76C0-464A-BCE1-82D54E911BE1}" dt="2023-12-15T22:08:25.047" v="160"/>
          <ac:spMkLst>
            <pc:docMk/>
            <pc:sldMk cId="0" sldId="266"/>
            <ac:spMk id="11" creationId="{CCF40B2E-FE67-FF10-D6DB-C0C779A3C788}"/>
          </ac:spMkLst>
        </pc:spChg>
        <pc:spChg chg="add mod">
          <ac:chgData name="Rafael Werkema" userId="b39bc1ff-338a-4307-afa8-191e1d1a6edb" providerId="ADAL" clId="{DDA78098-76C0-464A-BCE1-82D54E911BE1}" dt="2023-12-15T22:08:25.047" v="160"/>
          <ac:spMkLst>
            <pc:docMk/>
            <pc:sldMk cId="0" sldId="266"/>
            <ac:spMk id="12" creationId="{DC39A175-0686-EBC2-D0A3-E102FA254E76}"/>
          </ac:spMkLst>
        </pc:spChg>
        <pc:spChg chg="add mod">
          <ac:chgData name="Rafael Werkema" userId="b39bc1ff-338a-4307-afa8-191e1d1a6edb" providerId="ADAL" clId="{DDA78098-76C0-464A-BCE1-82D54E911BE1}" dt="2023-12-15T22:08:25.047" v="160"/>
          <ac:spMkLst>
            <pc:docMk/>
            <pc:sldMk cId="0" sldId="266"/>
            <ac:spMk id="13" creationId="{8ED53BB4-7D75-F4FD-B21E-F25C3A5C1F60}"/>
          </ac:spMkLst>
        </pc:spChg>
        <pc:spChg chg="add mod">
          <ac:chgData name="Rafael Werkema" userId="b39bc1ff-338a-4307-afa8-191e1d1a6edb" providerId="ADAL" clId="{DDA78098-76C0-464A-BCE1-82D54E911BE1}" dt="2023-12-15T22:08:25.047" v="160"/>
          <ac:spMkLst>
            <pc:docMk/>
            <pc:sldMk cId="0" sldId="266"/>
            <ac:spMk id="14" creationId="{8FF0E3D8-7478-E555-5640-02A7BC8F73A9}"/>
          </ac:spMkLst>
        </pc:spChg>
        <pc:spChg chg="add mod">
          <ac:chgData name="Rafael Werkema" userId="b39bc1ff-338a-4307-afa8-191e1d1a6edb" providerId="ADAL" clId="{DDA78098-76C0-464A-BCE1-82D54E911BE1}" dt="2023-12-15T22:08:25.047" v="160"/>
          <ac:spMkLst>
            <pc:docMk/>
            <pc:sldMk cId="0" sldId="266"/>
            <ac:spMk id="15" creationId="{74FACFD9-C149-9371-B6FE-07A2DF12678D}"/>
          </ac:spMkLst>
        </pc:spChg>
        <pc:spChg chg="add mod">
          <ac:chgData name="Rafael Werkema" userId="b39bc1ff-338a-4307-afa8-191e1d1a6edb" providerId="ADAL" clId="{DDA78098-76C0-464A-BCE1-82D54E911BE1}" dt="2023-12-15T22:08:25.047" v="160"/>
          <ac:spMkLst>
            <pc:docMk/>
            <pc:sldMk cId="0" sldId="266"/>
            <ac:spMk id="16" creationId="{E32A194E-F038-7589-B1C6-10AC64B39580}"/>
          </ac:spMkLst>
        </pc:spChg>
        <pc:spChg chg="add mod">
          <ac:chgData name="Rafael Werkema" userId="b39bc1ff-338a-4307-afa8-191e1d1a6edb" providerId="ADAL" clId="{DDA78098-76C0-464A-BCE1-82D54E911BE1}" dt="2023-12-15T22:08:25.047" v="160"/>
          <ac:spMkLst>
            <pc:docMk/>
            <pc:sldMk cId="0" sldId="266"/>
            <ac:spMk id="17" creationId="{BEFAF95E-0378-5247-DB19-F005FAA5F389}"/>
          </ac:spMkLst>
        </pc:spChg>
        <pc:spChg chg="add mod">
          <ac:chgData name="Rafael Werkema" userId="b39bc1ff-338a-4307-afa8-191e1d1a6edb" providerId="ADAL" clId="{DDA78098-76C0-464A-BCE1-82D54E911BE1}" dt="2023-12-15T22:08:25.047" v="160"/>
          <ac:spMkLst>
            <pc:docMk/>
            <pc:sldMk cId="0" sldId="266"/>
            <ac:spMk id="18" creationId="{505BAE94-EC94-5EA8-B4DF-71237EE511B3}"/>
          </ac:spMkLst>
        </pc:spChg>
        <pc:spChg chg="add mod">
          <ac:chgData name="Rafael Werkema" userId="b39bc1ff-338a-4307-afa8-191e1d1a6edb" providerId="ADAL" clId="{DDA78098-76C0-464A-BCE1-82D54E911BE1}" dt="2023-12-15T22:08:25.047" v="160"/>
          <ac:spMkLst>
            <pc:docMk/>
            <pc:sldMk cId="0" sldId="266"/>
            <ac:spMk id="19" creationId="{EEE0BF5F-FB72-B061-1FD3-A236A1418FA3}"/>
          </ac:spMkLst>
        </pc:spChg>
        <pc:spChg chg="add mod">
          <ac:chgData name="Rafael Werkema" userId="b39bc1ff-338a-4307-afa8-191e1d1a6edb" providerId="ADAL" clId="{DDA78098-76C0-464A-BCE1-82D54E911BE1}" dt="2023-12-15T22:08:25.047" v="160"/>
          <ac:spMkLst>
            <pc:docMk/>
            <pc:sldMk cId="0" sldId="266"/>
            <ac:spMk id="20" creationId="{3CF41AC0-C146-0D18-C3E2-B41BD393B3C0}"/>
          </ac:spMkLst>
        </pc:spChg>
        <pc:spChg chg="add mod">
          <ac:chgData name="Rafael Werkema" userId="b39bc1ff-338a-4307-afa8-191e1d1a6edb" providerId="ADAL" clId="{DDA78098-76C0-464A-BCE1-82D54E911BE1}" dt="2023-12-15T22:08:25.047" v="160"/>
          <ac:spMkLst>
            <pc:docMk/>
            <pc:sldMk cId="0" sldId="266"/>
            <ac:spMk id="21" creationId="{F565A9F4-2AA7-B809-26F2-7CC11224C2CA}"/>
          </ac:spMkLst>
        </pc:spChg>
        <pc:spChg chg="add mod">
          <ac:chgData name="Rafael Werkema" userId="b39bc1ff-338a-4307-afa8-191e1d1a6edb" providerId="ADAL" clId="{DDA78098-76C0-464A-BCE1-82D54E911BE1}" dt="2023-12-15T22:08:25.047" v="160"/>
          <ac:spMkLst>
            <pc:docMk/>
            <pc:sldMk cId="0" sldId="266"/>
            <ac:spMk id="22" creationId="{C6F4F6DB-0A8A-B542-185D-1CFDA4FA94CC}"/>
          </ac:spMkLst>
        </pc:spChg>
        <pc:spChg chg="add mod">
          <ac:chgData name="Rafael Werkema" userId="b39bc1ff-338a-4307-afa8-191e1d1a6edb" providerId="ADAL" clId="{DDA78098-76C0-464A-BCE1-82D54E911BE1}" dt="2023-12-15T22:08:25.047" v="160"/>
          <ac:spMkLst>
            <pc:docMk/>
            <pc:sldMk cId="0" sldId="266"/>
            <ac:spMk id="23" creationId="{3A3F0CE5-FFEF-3AAF-5617-7F9AFC5CAD07}"/>
          </ac:spMkLst>
        </pc:spChg>
        <pc:spChg chg="add mod">
          <ac:chgData name="Rafael Werkema" userId="b39bc1ff-338a-4307-afa8-191e1d1a6edb" providerId="ADAL" clId="{DDA78098-76C0-464A-BCE1-82D54E911BE1}" dt="2023-12-15T22:08:25.047" v="160"/>
          <ac:spMkLst>
            <pc:docMk/>
            <pc:sldMk cId="0" sldId="266"/>
            <ac:spMk id="24" creationId="{9B71C7D1-9530-18F5-D465-105E2BA42155}"/>
          </ac:spMkLst>
        </pc:spChg>
        <pc:spChg chg="add mod">
          <ac:chgData name="Rafael Werkema" userId="b39bc1ff-338a-4307-afa8-191e1d1a6edb" providerId="ADAL" clId="{DDA78098-76C0-464A-BCE1-82D54E911BE1}" dt="2023-12-15T22:08:25.047" v="160"/>
          <ac:spMkLst>
            <pc:docMk/>
            <pc:sldMk cId="0" sldId="266"/>
            <ac:spMk id="25" creationId="{488A0E42-AC37-B3B0-BDB9-7A6E77872D1F}"/>
          </ac:spMkLst>
        </pc:spChg>
        <pc:spChg chg="add mod">
          <ac:chgData name="Rafael Werkema" userId="b39bc1ff-338a-4307-afa8-191e1d1a6edb" providerId="ADAL" clId="{DDA78098-76C0-464A-BCE1-82D54E911BE1}" dt="2023-12-15T22:08:25.047" v="160"/>
          <ac:spMkLst>
            <pc:docMk/>
            <pc:sldMk cId="0" sldId="266"/>
            <ac:spMk id="26" creationId="{B97C0DEF-27BC-D8D8-60E5-76E5D38176CC}"/>
          </ac:spMkLst>
        </pc:spChg>
        <pc:spChg chg="add mod">
          <ac:chgData name="Rafael Werkema" userId="b39bc1ff-338a-4307-afa8-191e1d1a6edb" providerId="ADAL" clId="{DDA78098-76C0-464A-BCE1-82D54E911BE1}" dt="2023-12-15T22:08:25.047" v="160"/>
          <ac:spMkLst>
            <pc:docMk/>
            <pc:sldMk cId="0" sldId="266"/>
            <ac:spMk id="27" creationId="{92003D5E-D559-ED44-6DF7-640775797EEF}"/>
          </ac:spMkLst>
        </pc:spChg>
        <pc:spChg chg="add mod">
          <ac:chgData name="Rafael Werkema" userId="b39bc1ff-338a-4307-afa8-191e1d1a6edb" providerId="ADAL" clId="{DDA78098-76C0-464A-BCE1-82D54E911BE1}" dt="2023-12-15T22:08:25.047" v="160"/>
          <ac:spMkLst>
            <pc:docMk/>
            <pc:sldMk cId="0" sldId="266"/>
            <ac:spMk id="28" creationId="{9AC0EA2F-FBE8-3859-B14F-9652C28B6E9C}"/>
          </ac:spMkLst>
        </pc:spChg>
        <pc:spChg chg="add mod">
          <ac:chgData name="Rafael Werkema" userId="b39bc1ff-338a-4307-afa8-191e1d1a6edb" providerId="ADAL" clId="{DDA78098-76C0-464A-BCE1-82D54E911BE1}" dt="2023-12-15T22:08:25.047" v="160"/>
          <ac:spMkLst>
            <pc:docMk/>
            <pc:sldMk cId="0" sldId="266"/>
            <ac:spMk id="29" creationId="{154E8AD0-9C9C-0515-BD44-177097E71F79}"/>
          </ac:spMkLst>
        </pc:spChg>
        <pc:spChg chg="add mod">
          <ac:chgData name="Rafael Werkema" userId="b39bc1ff-338a-4307-afa8-191e1d1a6edb" providerId="ADAL" clId="{DDA78098-76C0-464A-BCE1-82D54E911BE1}" dt="2023-12-15T22:08:25.047" v="160"/>
          <ac:spMkLst>
            <pc:docMk/>
            <pc:sldMk cId="0" sldId="266"/>
            <ac:spMk id="30" creationId="{2EFDF534-8D4B-BC9E-3866-976366E3080E}"/>
          </ac:spMkLst>
        </pc:spChg>
        <pc:spChg chg="add mod">
          <ac:chgData name="Rafael Werkema" userId="b39bc1ff-338a-4307-afa8-191e1d1a6edb" providerId="ADAL" clId="{DDA78098-76C0-464A-BCE1-82D54E911BE1}" dt="2023-12-15T22:08:25.047" v="160"/>
          <ac:spMkLst>
            <pc:docMk/>
            <pc:sldMk cId="0" sldId="266"/>
            <ac:spMk id="31" creationId="{3458F4E6-1FDF-B1B7-10A7-2A445A4880CB}"/>
          </ac:spMkLst>
        </pc:spChg>
        <pc:spChg chg="add mod">
          <ac:chgData name="Rafael Werkema" userId="b39bc1ff-338a-4307-afa8-191e1d1a6edb" providerId="ADAL" clId="{DDA78098-76C0-464A-BCE1-82D54E911BE1}" dt="2023-12-15T22:08:25.047" v="160"/>
          <ac:spMkLst>
            <pc:docMk/>
            <pc:sldMk cId="0" sldId="266"/>
            <ac:spMk id="32" creationId="{8FA2FA02-9B78-DBD0-6C7C-7874F4B7EADE}"/>
          </ac:spMkLst>
        </pc:spChg>
        <pc:spChg chg="add mod">
          <ac:chgData name="Rafael Werkema" userId="b39bc1ff-338a-4307-afa8-191e1d1a6edb" providerId="ADAL" clId="{DDA78098-76C0-464A-BCE1-82D54E911BE1}" dt="2023-12-15T22:08:25.047" v="160"/>
          <ac:spMkLst>
            <pc:docMk/>
            <pc:sldMk cId="0" sldId="266"/>
            <ac:spMk id="33" creationId="{E52FE58E-2085-66B5-C51C-2BD11BA8A383}"/>
          </ac:spMkLst>
        </pc:spChg>
        <pc:spChg chg="add mod">
          <ac:chgData name="Rafael Werkema" userId="b39bc1ff-338a-4307-afa8-191e1d1a6edb" providerId="ADAL" clId="{DDA78098-76C0-464A-BCE1-82D54E911BE1}" dt="2023-12-15T22:08:25.047" v="160"/>
          <ac:spMkLst>
            <pc:docMk/>
            <pc:sldMk cId="0" sldId="266"/>
            <ac:spMk id="34" creationId="{84C1BE54-35D1-EF27-629B-17850D78B280}"/>
          </ac:spMkLst>
        </pc:spChg>
        <pc:spChg chg="add mod">
          <ac:chgData name="Rafael Werkema" userId="b39bc1ff-338a-4307-afa8-191e1d1a6edb" providerId="ADAL" clId="{DDA78098-76C0-464A-BCE1-82D54E911BE1}" dt="2023-12-15T22:08:25.047" v="160"/>
          <ac:spMkLst>
            <pc:docMk/>
            <pc:sldMk cId="0" sldId="266"/>
            <ac:spMk id="35" creationId="{02EAEF1B-77F6-FC80-2991-59513A609018}"/>
          </ac:spMkLst>
        </pc:spChg>
        <pc:spChg chg="add del mod">
          <ac:chgData name="Rafael Werkema" userId="b39bc1ff-338a-4307-afa8-191e1d1a6edb" providerId="ADAL" clId="{DDA78098-76C0-464A-BCE1-82D54E911BE1}" dt="2023-12-15T22:08:38.252" v="162" actId="478"/>
          <ac:spMkLst>
            <pc:docMk/>
            <pc:sldMk cId="0" sldId="266"/>
            <ac:spMk id="36" creationId="{9D6AD173-EDAC-06E6-F704-96ED88F4D271}"/>
          </ac:spMkLst>
        </pc:spChg>
        <pc:spChg chg="del">
          <ac:chgData name="Rafael Werkema" userId="b39bc1ff-338a-4307-afa8-191e1d1a6edb" providerId="ADAL" clId="{DDA78098-76C0-464A-BCE1-82D54E911BE1}" dt="2023-12-15T22:08:24.595" v="159" actId="478"/>
          <ac:spMkLst>
            <pc:docMk/>
            <pc:sldMk cId="0" sldId="266"/>
            <ac:spMk id="37" creationId="{D1A88BBA-89F6-F5A4-96B2-FC803AABED6B}"/>
          </ac:spMkLst>
        </pc:spChg>
        <pc:spChg chg="del">
          <ac:chgData name="Rafael Werkema" userId="b39bc1ff-338a-4307-afa8-191e1d1a6edb" providerId="ADAL" clId="{DDA78098-76C0-464A-BCE1-82D54E911BE1}" dt="2023-12-15T22:08:24.595" v="159" actId="478"/>
          <ac:spMkLst>
            <pc:docMk/>
            <pc:sldMk cId="0" sldId="266"/>
            <ac:spMk id="38" creationId="{B164481A-3B36-AB7D-CB5C-E612C77AC2B0}"/>
          </ac:spMkLst>
        </pc:spChg>
        <pc:spChg chg="del">
          <ac:chgData name="Rafael Werkema" userId="b39bc1ff-338a-4307-afa8-191e1d1a6edb" providerId="ADAL" clId="{DDA78098-76C0-464A-BCE1-82D54E911BE1}" dt="2023-12-15T22:08:24.595" v="159" actId="478"/>
          <ac:spMkLst>
            <pc:docMk/>
            <pc:sldMk cId="0" sldId="266"/>
            <ac:spMk id="39" creationId="{BE15D858-B479-B7F8-6F25-CAAA017D7495}"/>
          </ac:spMkLst>
        </pc:spChg>
        <pc:spChg chg="del">
          <ac:chgData name="Rafael Werkema" userId="b39bc1ff-338a-4307-afa8-191e1d1a6edb" providerId="ADAL" clId="{DDA78098-76C0-464A-BCE1-82D54E911BE1}" dt="2023-12-15T22:08:24.595" v="159" actId="478"/>
          <ac:spMkLst>
            <pc:docMk/>
            <pc:sldMk cId="0" sldId="266"/>
            <ac:spMk id="40" creationId="{6F2CCA71-BD27-11C5-5E18-17B23722741E}"/>
          </ac:spMkLst>
        </pc:spChg>
        <pc:spChg chg="del">
          <ac:chgData name="Rafael Werkema" userId="b39bc1ff-338a-4307-afa8-191e1d1a6edb" providerId="ADAL" clId="{DDA78098-76C0-464A-BCE1-82D54E911BE1}" dt="2023-12-15T22:08:24.595" v="159" actId="478"/>
          <ac:spMkLst>
            <pc:docMk/>
            <pc:sldMk cId="0" sldId="266"/>
            <ac:spMk id="41" creationId="{566877AB-212D-7F00-8727-732070B9F915}"/>
          </ac:spMkLst>
        </pc:spChg>
        <pc:spChg chg="del">
          <ac:chgData name="Rafael Werkema" userId="b39bc1ff-338a-4307-afa8-191e1d1a6edb" providerId="ADAL" clId="{DDA78098-76C0-464A-BCE1-82D54E911BE1}" dt="2023-12-15T22:08:24.595" v="159" actId="478"/>
          <ac:spMkLst>
            <pc:docMk/>
            <pc:sldMk cId="0" sldId="266"/>
            <ac:spMk id="42" creationId="{1890B882-C8AF-5122-4388-463D80A6E371}"/>
          </ac:spMkLst>
        </pc:spChg>
        <pc:spChg chg="del">
          <ac:chgData name="Rafael Werkema" userId="b39bc1ff-338a-4307-afa8-191e1d1a6edb" providerId="ADAL" clId="{DDA78098-76C0-464A-BCE1-82D54E911BE1}" dt="2023-12-15T22:08:24.595" v="159" actId="478"/>
          <ac:spMkLst>
            <pc:docMk/>
            <pc:sldMk cId="0" sldId="266"/>
            <ac:spMk id="43" creationId="{DD1BB34B-191E-5AD0-E9C1-6EF2559AB707}"/>
          </ac:spMkLst>
        </pc:spChg>
        <pc:spChg chg="del">
          <ac:chgData name="Rafael Werkema" userId="b39bc1ff-338a-4307-afa8-191e1d1a6edb" providerId="ADAL" clId="{DDA78098-76C0-464A-BCE1-82D54E911BE1}" dt="2023-12-15T22:08:24.595" v="159" actId="478"/>
          <ac:spMkLst>
            <pc:docMk/>
            <pc:sldMk cId="0" sldId="266"/>
            <ac:spMk id="44" creationId="{394304D3-A4A1-4076-4E68-D23EE5EE33BB}"/>
          </ac:spMkLst>
        </pc:spChg>
        <pc:spChg chg="del">
          <ac:chgData name="Rafael Werkema" userId="b39bc1ff-338a-4307-afa8-191e1d1a6edb" providerId="ADAL" clId="{DDA78098-76C0-464A-BCE1-82D54E911BE1}" dt="2023-12-15T22:08:24.595" v="159" actId="478"/>
          <ac:spMkLst>
            <pc:docMk/>
            <pc:sldMk cId="0" sldId="266"/>
            <ac:spMk id="45" creationId="{CC8BED96-9B2A-BD11-EEA1-750591ADA882}"/>
          </ac:spMkLst>
        </pc:spChg>
        <pc:spChg chg="del">
          <ac:chgData name="Rafael Werkema" userId="b39bc1ff-338a-4307-afa8-191e1d1a6edb" providerId="ADAL" clId="{DDA78098-76C0-464A-BCE1-82D54E911BE1}" dt="2023-12-15T22:08:24.595" v="159" actId="478"/>
          <ac:spMkLst>
            <pc:docMk/>
            <pc:sldMk cId="0" sldId="266"/>
            <ac:spMk id="46" creationId="{85812A53-776F-E574-D6E9-E0F8AB1C6ADD}"/>
          </ac:spMkLst>
        </pc:spChg>
        <pc:spChg chg="del">
          <ac:chgData name="Rafael Werkema" userId="b39bc1ff-338a-4307-afa8-191e1d1a6edb" providerId="ADAL" clId="{DDA78098-76C0-464A-BCE1-82D54E911BE1}" dt="2023-12-15T22:08:24.595" v="159" actId="478"/>
          <ac:spMkLst>
            <pc:docMk/>
            <pc:sldMk cId="0" sldId="266"/>
            <ac:spMk id="47" creationId="{6E76114A-24F9-99AF-9DC0-2210C5DB1E2F}"/>
          </ac:spMkLst>
        </pc:spChg>
        <pc:spChg chg="del">
          <ac:chgData name="Rafael Werkema" userId="b39bc1ff-338a-4307-afa8-191e1d1a6edb" providerId="ADAL" clId="{DDA78098-76C0-464A-BCE1-82D54E911BE1}" dt="2023-12-15T22:08:24.595" v="159" actId="478"/>
          <ac:spMkLst>
            <pc:docMk/>
            <pc:sldMk cId="0" sldId="266"/>
            <ac:spMk id="48" creationId="{E0001902-3577-4F9E-31D2-E51A2316022E}"/>
          </ac:spMkLst>
        </pc:spChg>
        <pc:spChg chg="del">
          <ac:chgData name="Rafael Werkema" userId="b39bc1ff-338a-4307-afa8-191e1d1a6edb" providerId="ADAL" clId="{DDA78098-76C0-464A-BCE1-82D54E911BE1}" dt="2023-12-15T22:08:24.595" v="159" actId="478"/>
          <ac:spMkLst>
            <pc:docMk/>
            <pc:sldMk cId="0" sldId="266"/>
            <ac:spMk id="49" creationId="{B03B75FF-04C4-34E7-1538-7B8F670FA905}"/>
          </ac:spMkLst>
        </pc:spChg>
        <pc:spChg chg="del">
          <ac:chgData name="Rafael Werkema" userId="b39bc1ff-338a-4307-afa8-191e1d1a6edb" providerId="ADAL" clId="{DDA78098-76C0-464A-BCE1-82D54E911BE1}" dt="2023-12-15T22:08:24.595" v="159" actId="478"/>
          <ac:spMkLst>
            <pc:docMk/>
            <pc:sldMk cId="0" sldId="266"/>
            <ac:spMk id="50" creationId="{D3CF1939-5282-711B-202E-86A8C967F636}"/>
          </ac:spMkLst>
        </pc:spChg>
        <pc:spChg chg="del">
          <ac:chgData name="Rafael Werkema" userId="b39bc1ff-338a-4307-afa8-191e1d1a6edb" providerId="ADAL" clId="{DDA78098-76C0-464A-BCE1-82D54E911BE1}" dt="2023-12-15T22:08:24.595" v="159" actId="478"/>
          <ac:spMkLst>
            <pc:docMk/>
            <pc:sldMk cId="0" sldId="266"/>
            <ac:spMk id="51" creationId="{3286E0EE-015D-F0F4-D7D2-942A2B229872}"/>
          </ac:spMkLst>
        </pc:spChg>
        <pc:spChg chg="del">
          <ac:chgData name="Rafael Werkema" userId="b39bc1ff-338a-4307-afa8-191e1d1a6edb" providerId="ADAL" clId="{DDA78098-76C0-464A-BCE1-82D54E911BE1}" dt="2023-12-15T22:08:24.595" v="159" actId="478"/>
          <ac:spMkLst>
            <pc:docMk/>
            <pc:sldMk cId="0" sldId="266"/>
            <ac:spMk id="52" creationId="{85097E89-200B-BE08-2642-27708E1AE7A4}"/>
          </ac:spMkLst>
        </pc:spChg>
        <pc:spChg chg="del">
          <ac:chgData name="Rafael Werkema" userId="b39bc1ff-338a-4307-afa8-191e1d1a6edb" providerId="ADAL" clId="{DDA78098-76C0-464A-BCE1-82D54E911BE1}" dt="2023-12-15T22:08:24.595" v="159" actId="478"/>
          <ac:spMkLst>
            <pc:docMk/>
            <pc:sldMk cId="0" sldId="266"/>
            <ac:spMk id="53" creationId="{19B4736D-0AFA-C7CE-CCE3-7665FCD0415B}"/>
          </ac:spMkLst>
        </pc:spChg>
        <pc:spChg chg="del">
          <ac:chgData name="Rafael Werkema" userId="b39bc1ff-338a-4307-afa8-191e1d1a6edb" providerId="ADAL" clId="{DDA78098-76C0-464A-BCE1-82D54E911BE1}" dt="2023-12-15T22:08:24.595" v="159" actId="478"/>
          <ac:spMkLst>
            <pc:docMk/>
            <pc:sldMk cId="0" sldId="266"/>
            <ac:spMk id="54" creationId="{F74DA037-23A2-7394-CD02-EAA81DC7916E}"/>
          </ac:spMkLst>
        </pc:spChg>
        <pc:spChg chg="del">
          <ac:chgData name="Rafael Werkema" userId="b39bc1ff-338a-4307-afa8-191e1d1a6edb" providerId="ADAL" clId="{DDA78098-76C0-464A-BCE1-82D54E911BE1}" dt="2023-12-15T22:08:24.595" v="159" actId="478"/>
          <ac:spMkLst>
            <pc:docMk/>
            <pc:sldMk cId="0" sldId="266"/>
            <ac:spMk id="55" creationId="{378A4286-6AEC-90EE-7449-DDEDAA3C2FA4}"/>
          </ac:spMkLst>
        </pc:spChg>
        <pc:spChg chg="del">
          <ac:chgData name="Rafael Werkema" userId="b39bc1ff-338a-4307-afa8-191e1d1a6edb" providerId="ADAL" clId="{DDA78098-76C0-464A-BCE1-82D54E911BE1}" dt="2023-12-15T22:08:24.595" v="159" actId="478"/>
          <ac:spMkLst>
            <pc:docMk/>
            <pc:sldMk cId="0" sldId="266"/>
            <ac:spMk id="56" creationId="{44D9DF6C-4B25-06F7-7DA1-9A5C8B376352}"/>
          </ac:spMkLst>
        </pc:spChg>
        <pc:spChg chg="del">
          <ac:chgData name="Rafael Werkema" userId="b39bc1ff-338a-4307-afa8-191e1d1a6edb" providerId="ADAL" clId="{DDA78098-76C0-464A-BCE1-82D54E911BE1}" dt="2023-12-15T22:08:24.595" v="159" actId="478"/>
          <ac:spMkLst>
            <pc:docMk/>
            <pc:sldMk cId="0" sldId="266"/>
            <ac:spMk id="57" creationId="{96079F3C-404F-CDFC-DF79-340AA19E101C}"/>
          </ac:spMkLst>
        </pc:spChg>
        <pc:spChg chg="del">
          <ac:chgData name="Rafael Werkema" userId="b39bc1ff-338a-4307-afa8-191e1d1a6edb" providerId="ADAL" clId="{DDA78098-76C0-464A-BCE1-82D54E911BE1}" dt="2023-12-15T22:08:24.595" v="159" actId="478"/>
          <ac:spMkLst>
            <pc:docMk/>
            <pc:sldMk cId="0" sldId="266"/>
            <ac:spMk id="59" creationId="{AF1D2330-D98D-D427-EEEE-D0062EF514ED}"/>
          </ac:spMkLst>
        </pc:spChg>
        <pc:spChg chg="del">
          <ac:chgData name="Rafael Werkema" userId="b39bc1ff-338a-4307-afa8-191e1d1a6edb" providerId="ADAL" clId="{DDA78098-76C0-464A-BCE1-82D54E911BE1}" dt="2023-12-15T22:08:24.595" v="159" actId="478"/>
          <ac:spMkLst>
            <pc:docMk/>
            <pc:sldMk cId="0" sldId="266"/>
            <ac:spMk id="60" creationId="{F1D77816-C553-F8C9-FC5D-A24D20923600}"/>
          </ac:spMkLst>
        </pc:spChg>
        <pc:spChg chg="del">
          <ac:chgData name="Rafael Werkema" userId="b39bc1ff-338a-4307-afa8-191e1d1a6edb" providerId="ADAL" clId="{DDA78098-76C0-464A-BCE1-82D54E911BE1}" dt="2023-12-15T22:08:24.595" v="159" actId="478"/>
          <ac:spMkLst>
            <pc:docMk/>
            <pc:sldMk cId="0" sldId="266"/>
            <ac:spMk id="61" creationId="{FBCA702F-7EA5-CC92-3B29-4A7B1EFC902D}"/>
          </ac:spMkLst>
        </pc:spChg>
        <pc:spChg chg="del">
          <ac:chgData name="Rafael Werkema" userId="b39bc1ff-338a-4307-afa8-191e1d1a6edb" providerId="ADAL" clId="{DDA78098-76C0-464A-BCE1-82D54E911BE1}" dt="2023-12-15T22:08:24.595" v="159" actId="478"/>
          <ac:spMkLst>
            <pc:docMk/>
            <pc:sldMk cId="0" sldId="266"/>
            <ac:spMk id="10240" creationId="{79C0B0B5-573B-EE4E-ED44-50BBF57EE9EC}"/>
          </ac:spMkLst>
        </pc:spChg>
        <pc:spChg chg="del">
          <ac:chgData name="Rafael Werkema" userId="b39bc1ff-338a-4307-afa8-191e1d1a6edb" providerId="ADAL" clId="{DDA78098-76C0-464A-BCE1-82D54E911BE1}" dt="2023-12-15T22:08:24.595" v="159" actId="478"/>
          <ac:spMkLst>
            <pc:docMk/>
            <pc:sldMk cId="0" sldId="266"/>
            <ac:spMk id="10241" creationId="{3606E511-6110-7CE5-338B-381C1F482768}"/>
          </ac:spMkLst>
        </pc:spChg>
        <pc:spChg chg="del">
          <ac:chgData name="Rafael Werkema" userId="b39bc1ff-338a-4307-afa8-191e1d1a6edb" providerId="ADAL" clId="{DDA78098-76C0-464A-BCE1-82D54E911BE1}" dt="2023-12-15T22:08:24.595" v="159" actId="478"/>
          <ac:spMkLst>
            <pc:docMk/>
            <pc:sldMk cId="0" sldId="266"/>
            <ac:spMk id="10274" creationId="{A6551CD8-3C8D-1C79-5310-9DAB4E1A115D}"/>
          </ac:spMkLst>
        </pc:spChg>
        <pc:spChg chg="del">
          <ac:chgData name="Rafael Werkema" userId="b39bc1ff-338a-4307-afa8-191e1d1a6edb" providerId="ADAL" clId="{DDA78098-76C0-464A-BCE1-82D54E911BE1}" dt="2023-12-15T22:08:24.595" v="159" actId="478"/>
          <ac:spMkLst>
            <pc:docMk/>
            <pc:sldMk cId="0" sldId="266"/>
            <ac:spMk id="10275" creationId="{BB3C843C-EB8E-9CD6-13E0-36E58EE76C0B}"/>
          </ac:spMkLst>
        </pc:spChg>
        <pc:spChg chg="del">
          <ac:chgData name="Rafael Werkema" userId="b39bc1ff-338a-4307-afa8-191e1d1a6edb" providerId="ADAL" clId="{DDA78098-76C0-464A-BCE1-82D54E911BE1}" dt="2023-12-15T22:08:24.595" v="159" actId="478"/>
          <ac:spMkLst>
            <pc:docMk/>
            <pc:sldMk cId="0" sldId="266"/>
            <ac:spMk id="10276" creationId="{1DABC378-0B96-2207-9A15-47F9D7D70A3A}"/>
          </ac:spMkLst>
        </pc:spChg>
        <pc:spChg chg="del">
          <ac:chgData name="Rafael Werkema" userId="b39bc1ff-338a-4307-afa8-191e1d1a6edb" providerId="ADAL" clId="{DDA78098-76C0-464A-BCE1-82D54E911BE1}" dt="2023-12-15T22:08:24.595" v="159" actId="478"/>
          <ac:spMkLst>
            <pc:docMk/>
            <pc:sldMk cId="0" sldId="266"/>
            <ac:spMk id="10277" creationId="{86E26C8A-CDEB-81CB-D77E-7D994310973F}"/>
          </ac:spMkLst>
        </pc:spChg>
        <pc:spChg chg="del">
          <ac:chgData name="Rafael Werkema" userId="b39bc1ff-338a-4307-afa8-191e1d1a6edb" providerId="ADAL" clId="{DDA78098-76C0-464A-BCE1-82D54E911BE1}" dt="2023-12-15T22:08:24.595" v="159" actId="478"/>
          <ac:spMkLst>
            <pc:docMk/>
            <pc:sldMk cId="0" sldId="266"/>
            <ac:spMk id="10278" creationId="{255BE5CE-87BC-0CC1-C81C-3B4DEB8BDE16}"/>
          </ac:spMkLst>
        </pc:spChg>
      </pc:sldChg>
      <pc:sldChg chg="addSp delSp modSp setBg">
        <pc:chgData name="Rafael Werkema" userId="b39bc1ff-338a-4307-afa8-191e1d1a6edb" providerId="ADAL" clId="{DDA78098-76C0-464A-BCE1-82D54E911BE1}" dt="2023-12-15T22:09:51.530" v="173" actId="1076"/>
        <pc:sldMkLst>
          <pc:docMk/>
          <pc:sldMk cId="0" sldId="267"/>
        </pc:sldMkLst>
        <pc:spChg chg="add del mod">
          <ac:chgData name="Rafael Werkema" userId="b39bc1ff-338a-4307-afa8-191e1d1a6edb" providerId="ADAL" clId="{DDA78098-76C0-464A-BCE1-82D54E911BE1}" dt="2023-12-15T22:08:57.938" v="166" actId="478"/>
          <ac:spMkLst>
            <pc:docMk/>
            <pc:sldMk cId="0" sldId="267"/>
            <ac:spMk id="2" creationId="{3A909725-8C71-1F7C-50C5-1E77FB9E6623}"/>
          </ac:spMkLst>
        </pc:spChg>
        <pc:spChg chg="add del mod">
          <ac:chgData name="Rafael Werkema" userId="b39bc1ff-338a-4307-afa8-191e1d1a6edb" providerId="ADAL" clId="{DDA78098-76C0-464A-BCE1-82D54E911BE1}" dt="2023-12-15T22:08:51.270" v="165" actId="478"/>
          <ac:spMkLst>
            <pc:docMk/>
            <pc:sldMk cId="0" sldId="267"/>
            <ac:spMk id="3" creationId="{A86BABEA-73C2-4429-6877-7CC66C6E4FF3}"/>
          </ac:spMkLst>
        </pc:spChg>
        <pc:spChg chg="add del mod">
          <ac:chgData name="Rafael Werkema" userId="b39bc1ff-338a-4307-afa8-191e1d1a6edb" providerId="ADAL" clId="{DDA78098-76C0-464A-BCE1-82D54E911BE1}" dt="2023-12-15T22:08:51.270" v="165" actId="478"/>
          <ac:spMkLst>
            <pc:docMk/>
            <pc:sldMk cId="0" sldId="267"/>
            <ac:spMk id="4" creationId="{ABAC6685-4048-3881-F104-5123C6B33B57}"/>
          </ac:spMkLst>
        </pc:spChg>
        <pc:spChg chg="add del mod">
          <ac:chgData name="Rafael Werkema" userId="b39bc1ff-338a-4307-afa8-191e1d1a6edb" providerId="ADAL" clId="{DDA78098-76C0-464A-BCE1-82D54E911BE1}" dt="2023-12-15T22:08:51.270" v="165" actId="478"/>
          <ac:spMkLst>
            <pc:docMk/>
            <pc:sldMk cId="0" sldId="267"/>
            <ac:spMk id="5" creationId="{C5439981-C3C3-F522-D3DB-78E97B17848F}"/>
          </ac:spMkLst>
        </pc:spChg>
        <pc:spChg chg="add del mod">
          <ac:chgData name="Rafael Werkema" userId="b39bc1ff-338a-4307-afa8-191e1d1a6edb" providerId="ADAL" clId="{DDA78098-76C0-464A-BCE1-82D54E911BE1}" dt="2023-12-15T22:08:51.270" v="165" actId="478"/>
          <ac:spMkLst>
            <pc:docMk/>
            <pc:sldMk cId="0" sldId="267"/>
            <ac:spMk id="6" creationId="{94F1B26D-3BBA-1799-66FB-11000DCBE47E}"/>
          </ac:spMkLst>
        </pc:spChg>
        <pc:spChg chg="add del mod">
          <ac:chgData name="Rafael Werkema" userId="b39bc1ff-338a-4307-afa8-191e1d1a6edb" providerId="ADAL" clId="{DDA78098-76C0-464A-BCE1-82D54E911BE1}" dt="2023-12-15T22:08:51.270" v="165" actId="478"/>
          <ac:spMkLst>
            <pc:docMk/>
            <pc:sldMk cId="0" sldId="267"/>
            <ac:spMk id="7" creationId="{70CFCFD4-6E9E-8C2A-3C51-ADDA44C8DE37}"/>
          </ac:spMkLst>
        </pc:spChg>
        <pc:spChg chg="add mod">
          <ac:chgData name="Rafael Werkema" userId="b39bc1ff-338a-4307-afa8-191e1d1a6edb" providerId="ADAL" clId="{DDA78098-76C0-464A-BCE1-82D54E911BE1}" dt="2023-12-15T22:08:45.997" v="164"/>
          <ac:spMkLst>
            <pc:docMk/>
            <pc:sldMk cId="0" sldId="267"/>
            <ac:spMk id="8" creationId="{7A72E70B-C7C9-868D-0D0E-77D687437691}"/>
          </ac:spMkLst>
        </pc:spChg>
        <pc:spChg chg="add mod">
          <ac:chgData name="Rafael Werkema" userId="b39bc1ff-338a-4307-afa8-191e1d1a6edb" providerId="ADAL" clId="{DDA78098-76C0-464A-BCE1-82D54E911BE1}" dt="2023-12-15T22:09:07.396" v="167" actId="1076"/>
          <ac:spMkLst>
            <pc:docMk/>
            <pc:sldMk cId="0" sldId="267"/>
            <ac:spMk id="9" creationId="{4E4CAC7E-B985-105F-A260-BB6BA30CAF27}"/>
          </ac:spMkLst>
        </pc:spChg>
        <pc:spChg chg="add mod">
          <ac:chgData name="Rafael Werkema" userId="b39bc1ff-338a-4307-afa8-191e1d1a6edb" providerId="ADAL" clId="{DDA78098-76C0-464A-BCE1-82D54E911BE1}" dt="2023-12-15T22:09:07.396" v="167" actId="1076"/>
          <ac:spMkLst>
            <pc:docMk/>
            <pc:sldMk cId="0" sldId="267"/>
            <ac:spMk id="10" creationId="{0BD50906-B389-3847-66BD-512E237532A5}"/>
          </ac:spMkLst>
        </pc:spChg>
        <pc:spChg chg="add mod">
          <ac:chgData name="Rafael Werkema" userId="b39bc1ff-338a-4307-afa8-191e1d1a6edb" providerId="ADAL" clId="{DDA78098-76C0-464A-BCE1-82D54E911BE1}" dt="2023-12-15T22:09:07.396" v="167" actId="1076"/>
          <ac:spMkLst>
            <pc:docMk/>
            <pc:sldMk cId="0" sldId="267"/>
            <ac:spMk id="11" creationId="{BAEBB2C7-17C9-A983-3DCE-B5251643ED6B}"/>
          </ac:spMkLst>
        </pc:spChg>
        <pc:spChg chg="add mod">
          <ac:chgData name="Rafael Werkema" userId="b39bc1ff-338a-4307-afa8-191e1d1a6edb" providerId="ADAL" clId="{DDA78098-76C0-464A-BCE1-82D54E911BE1}" dt="2023-12-15T22:09:07.396" v="167" actId="1076"/>
          <ac:spMkLst>
            <pc:docMk/>
            <pc:sldMk cId="0" sldId="267"/>
            <ac:spMk id="12" creationId="{F1F3DDF9-91B0-B175-501F-31AA0270D7E2}"/>
          </ac:spMkLst>
        </pc:spChg>
        <pc:spChg chg="add mod">
          <ac:chgData name="Rafael Werkema" userId="b39bc1ff-338a-4307-afa8-191e1d1a6edb" providerId="ADAL" clId="{DDA78098-76C0-464A-BCE1-82D54E911BE1}" dt="2023-12-15T22:09:07.396" v="167" actId="1076"/>
          <ac:spMkLst>
            <pc:docMk/>
            <pc:sldMk cId="0" sldId="267"/>
            <ac:spMk id="13" creationId="{0A60BF63-2246-37A3-7BC8-50F5AEB6C489}"/>
          </ac:spMkLst>
        </pc:spChg>
        <pc:spChg chg="add mod">
          <ac:chgData name="Rafael Werkema" userId="b39bc1ff-338a-4307-afa8-191e1d1a6edb" providerId="ADAL" clId="{DDA78098-76C0-464A-BCE1-82D54E911BE1}" dt="2023-12-15T22:09:07.396" v="167" actId="1076"/>
          <ac:spMkLst>
            <pc:docMk/>
            <pc:sldMk cId="0" sldId="267"/>
            <ac:spMk id="14" creationId="{B3054602-21AA-30AE-FBFD-097A6B1C371A}"/>
          </ac:spMkLst>
        </pc:spChg>
        <pc:spChg chg="add mod">
          <ac:chgData name="Rafael Werkema" userId="b39bc1ff-338a-4307-afa8-191e1d1a6edb" providerId="ADAL" clId="{DDA78098-76C0-464A-BCE1-82D54E911BE1}" dt="2023-12-15T22:09:07.396" v="167" actId="1076"/>
          <ac:spMkLst>
            <pc:docMk/>
            <pc:sldMk cId="0" sldId="267"/>
            <ac:spMk id="15" creationId="{95B7E160-44C6-57A6-D5FE-2ADE1A9C1B5E}"/>
          </ac:spMkLst>
        </pc:spChg>
        <pc:spChg chg="add mod">
          <ac:chgData name="Rafael Werkema" userId="b39bc1ff-338a-4307-afa8-191e1d1a6edb" providerId="ADAL" clId="{DDA78098-76C0-464A-BCE1-82D54E911BE1}" dt="2023-12-15T22:09:13.050" v="168" actId="1076"/>
          <ac:spMkLst>
            <pc:docMk/>
            <pc:sldMk cId="0" sldId="267"/>
            <ac:spMk id="16" creationId="{97C1E3DD-DF84-FBAD-EF03-261FE7829C39}"/>
          </ac:spMkLst>
        </pc:spChg>
        <pc:spChg chg="add mod">
          <ac:chgData name="Rafael Werkema" userId="b39bc1ff-338a-4307-afa8-191e1d1a6edb" providerId="ADAL" clId="{DDA78098-76C0-464A-BCE1-82D54E911BE1}" dt="2023-12-15T22:09:13.050" v="168" actId="1076"/>
          <ac:spMkLst>
            <pc:docMk/>
            <pc:sldMk cId="0" sldId="267"/>
            <ac:spMk id="17" creationId="{EBA15865-90DC-7078-71E4-665986EBADC0}"/>
          </ac:spMkLst>
        </pc:spChg>
        <pc:spChg chg="add mod">
          <ac:chgData name="Rafael Werkema" userId="b39bc1ff-338a-4307-afa8-191e1d1a6edb" providerId="ADAL" clId="{DDA78098-76C0-464A-BCE1-82D54E911BE1}" dt="2023-12-15T22:09:13.050" v="168" actId="1076"/>
          <ac:spMkLst>
            <pc:docMk/>
            <pc:sldMk cId="0" sldId="267"/>
            <ac:spMk id="18" creationId="{3B21B716-58F2-67F7-520F-B34841DFE552}"/>
          </ac:spMkLst>
        </pc:spChg>
        <pc:spChg chg="add mod">
          <ac:chgData name="Rafael Werkema" userId="b39bc1ff-338a-4307-afa8-191e1d1a6edb" providerId="ADAL" clId="{DDA78098-76C0-464A-BCE1-82D54E911BE1}" dt="2023-12-15T22:09:13.050" v="168" actId="1076"/>
          <ac:spMkLst>
            <pc:docMk/>
            <pc:sldMk cId="0" sldId="267"/>
            <ac:spMk id="19" creationId="{F7C3F34B-80D4-2D01-B17A-B0D08DB8B409}"/>
          </ac:spMkLst>
        </pc:spChg>
        <pc:spChg chg="add mod">
          <ac:chgData name="Rafael Werkema" userId="b39bc1ff-338a-4307-afa8-191e1d1a6edb" providerId="ADAL" clId="{DDA78098-76C0-464A-BCE1-82D54E911BE1}" dt="2023-12-15T22:09:13.050" v="168" actId="1076"/>
          <ac:spMkLst>
            <pc:docMk/>
            <pc:sldMk cId="0" sldId="267"/>
            <ac:spMk id="20" creationId="{C48CBABB-55D5-6F86-4A75-78297BA71642}"/>
          </ac:spMkLst>
        </pc:spChg>
        <pc:spChg chg="add mod">
          <ac:chgData name="Rafael Werkema" userId="b39bc1ff-338a-4307-afa8-191e1d1a6edb" providerId="ADAL" clId="{DDA78098-76C0-464A-BCE1-82D54E911BE1}" dt="2023-12-15T22:09:13.050" v="168" actId="1076"/>
          <ac:spMkLst>
            <pc:docMk/>
            <pc:sldMk cId="0" sldId="267"/>
            <ac:spMk id="21" creationId="{941DDE61-878D-2187-7AA8-E92A9386F533}"/>
          </ac:spMkLst>
        </pc:spChg>
        <pc:spChg chg="add mod">
          <ac:chgData name="Rafael Werkema" userId="b39bc1ff-338a-4307-afa8-191e1d1a6edb" providerId="ADAL" clId="{DDA78098-76C0-464A-BCE1-82D54E911BE1}" dt="2023-12-15T22:09:13.050" v="168" actId="1076"/>
          <ac:spMkLst>
            <pc:docMk/>
            <pc:sldMk cId="0" sldId="267"/>
            <ac:spMk id="22" creationId="{FFBEF393-5C97-3F6E-8727-00CFE191900B}"/>
          </ac:spMkLst>
        </pc:spChg>
        <pc:spChg chg="add mod">
          <ac:chgData name="Rafael Werkema" userId="b39bc1ff-338a-4307-afa8-191e1d1a6edb" providerId="ADAL" clId="{DDA78098-76C0-464A-BCE1-82D54E911BE1}" dt="2023-12-15T22:09:33.905" v="169" actId="1076"/>
          <ac:spMkLst>
            <pc:docMk/>
            <pc:sldMk cId="0" sldId="267"/>
            <ac:spMk id="23" creationId="{A3C574A6-AC37-AD1B-1B7A-977BCF4937CB}"/>
          </ac:spMkLst>
        </pc:spChg>
        <pc:spChg chg="add mod">
          <ac:chgData name="Rafael Werkema" userId="b39bc1ff-338a-4307-afa8-191e1d1a6edb" providerId="ADAL" clId="{DDA78098-76C0-464A-BCE1-82D54E911BE1}" dt="2023-12-15T22:09:33.905" v="169" actId="1076"/>
          <ac:spMkLst>
            <pc:docMk/>
            <pc:sldMk cId="0" sldId="267"/>
            <ac:spMk id="24" creationId="{78DCEC65-0D9E-33A1-34C2-376CBE2AE68B}"/>
          </ac:spMkLst>
        </pc:spChg>
        <pc:spChg chg="add mod">
          <ac:chgData name="Rafael Werkema" userId="b39bc1ff-338a-4307-afa8-191e1d1a6edb" providerId="ADAL" clId="{DDA78098-76C0-464A-BCE1-82D54E911BE1}" dt="2023-12-15T22:09:33.905" v="169" actId="1076"/>
          <ac:spMkLst>
            <pc:docMk/>
            <pc:sldMk cId="0" sldId="267"/>
            <ac:spMk id="25" creationId="{30447FF6-B9C9-FD5C-9D67-634A33BD79C0}"/>
          </ac:spMkLst>
        </pc:spChg>
        <pc:spChg chg="add mod">
          <ac:chgData name="Rafael Werkema" userId="b39bc1ff-338a-4307-afa8-191e1d1a6edb" providerId="ADAL" clId="{DDA78098-76C0-464A-BCE1-82D54E911BE1}" dt="2023-12-15T22:09:33.905" v="169" actId="1076"/>
          <ac:spMkLst>
            <pc:docMk/>
            <pc:sldMk cId="0" sldId="267"/>
            <ac:spMk id="26" creationId="{3C92EF76-2FFD-FEAF-13EA-EDA805C14EAD}"/>
          </ac:spMkLst>
        </pc:spChg>
        <pc:spChg chg="add mod">
          <ac:chgData name="Rafael Werkema" userId="b39bc1ff-338a-4307-afa8-191e1d1a6edb" providerId="ADAL" clId="{DDA78098-76C0-464A-BCE1-82D54E911BE1}" dt="2023-12-15T22:09:33.905" v="169" actId="1076"/>
          <ac:spMkLst>
            <pc:docMk/>
            <pc:sldMk cId="0" sldId="267"/>
            <ac:spMk id="27" creationId="{6CEE0AE3-4A3F-8EEE-7EF7-07199A1DBE57}"/>
          </ac:spMkLst>
        </pc:spChg>
        <pc:spChg chg="add mod">
          <ac:chgData name="Rafael Werkema" userId="b39bc1ff-338a-4307-afa8-191e1d1a6edb" providerId="ADAL" clId="{DDA78098-76C0-464A-BCE1-82D54E911BE1}" dt="2023-12-15T22:09:33.905" v="169" actId="1076"/>
          <ac:spMkLst>
            <pc:docMk/>
            <pc:sldMk cId="0" sldId="267"/>
            <ac:spMk id="28" creationId="{361C7D9F-5FFA-31DE-AF49-C3ABC976A60A}"/>
          </ac:spMkLst>
        </pc:spChg>
        <pc:spChg chg="add mod">
          <ac:chgData name="Rafael Werkema" userId="b39bc1ff-338a-4307-afa8-191e1d1a6edb" providerId="ADAL" clId="{DDA78098-76C0-464A-BCE1-82D54E911BE1}" dt="2023-12-15T22:09:33.905" v="169" actId="1076"/>
          <ac:spMkLst>
            <pc:docMk/>
            <pc:sldMk cId="0" sldId="267"/>
            <ac:spMk id="29" creationId="{EB4A96D1-4B6C-9EAD-EFF1-782CAD7D0496}"/>
          </ac:spMkLst>
        </pc:spChg>
        <pc:spChg chg="add mod">
          <ac:chgData name="Rafael Werkema" userId="b39bc1ff-338a-4307-afa8-191e1d1a6edb" providerId="ADAL" clId="{DDA78098-76C0-464A-BCE1-82D54E911BE1}" dt="2023-12-15T22:09:33.905" v="169" actId="1076"/>
          <ac:spMkLst>
            <pc:docMk/>
            <pc:sldMk cId="0" sldId="267"/>
            <ac:spMk id="30" creationId="{5AE235B8-DDC8-E7DF-1740-F8CC68EEB8E8}"/>
          </ac:spMkLst>
        </pc:spChg>
        <pc:spChg chg="add mod">
          <ac:chgData name="Rafael Werkema" userId="b39bc1ff-338a-4307-afa8-191e1d1a6edb" providerId="ADAL" clId="{DDA78098-76C0-464A-BCE1-82D54E911BE1}" dt="2023-12-15T22:09:33.905" v="169" actId="1076"/>
          <ac:spMkLst>
            <pc:docMk/>
            <pc:sldMk cId="0" sldId="267"/>
            <ac:spMk id="31" creationId="{C98ECE3D-C04E-104E-1F95-CAFB3CB7DCB7}"/>
          </ac:spMkLst>
        </pc:spChg>
        <pc:spChg chg="add mod">
          <ac:chgData name="Rafael Werkema" userId="b39bc1ff-338a-4307-afa8-191e1d1a6edb" providerId="ADAL" clId="{DDA78098-76C0-464A-BCE1-82D54E911BE1}" dt="2023-12-15T22:09:33.905" v="169" actId="1076"/>
          <ac:spMkLst>
            <pc:docMk/>
            <pc:sldMk cId="0" sldId="267"/>
            <ac:spMk id="32" creationId="{FD5F9642-E0DE-2713-3580-B81EE2B91B01}"/>
          </ac:spMkLst>
        </pc:spChg>
        <pc:spChg chg="add mod">
          <ac:chgData name="Rafael Werkema" userId="b39bc1ff-338a-4307-afa8-191e1d1a6edb" providerId="ADAL" clId="{DDA78098-76C0-464A-BCE1-82D54E911BE1}" dt="2023-12-15T22:09:33.905" v="169" actId="1076"/>
          <ac:spMkLst>
            <pc:docMk/>
            <pc:sldMk cId="0" sldId="267"/>
            <ac:spMk id="33" creationId="{8C289243-2FBA-79BC-07FD-2C2C93D81D62}"/>
          </ac:spMkLst>
        </pc:spChg>
        <pc:spChg chg="add mod">
          <ac:chgData name="Rafael Werkema" userId="b39bc1ff-338a-4307-afa8-191e1d1a6edb" providerId="ADAL" clId="{DDA78098-76C0-464A-BCE1-82D54E911BE1}" dt="2023-12-15T22:09:33.905" v="169" actId="1076"/>
          <ac:spMkLst>
            <pc:docMk/>
            <pc:sldMk cId="0" sldId="267"/>
            <ac:spMk id="34" creationId="{E6BD7548-CCD1-182D-4045-1C353CD2AE12}"/>
          </ac:spMkLst>
        </pc:spChg>
        <pc:spChg chg="add mod">
          <ac:chgData name="Rafael Werkema" userId="b39bc1ff-338a-4307-afa8-191e1d1a6edb" providerId="ADAL" clId="{DDA78098-76C0-464A-BCE1-82D54E911BE1}" dt="2023-12-15T22:09:33.905" v="169" actId="1076"/>
          <ac:spMkLst>
            <pc:docMk/>
            <pc:sldMk cId="0" sldId="267"/>
            <ac:spMk id="35" creationId="{4C81E9EC-E754-5029-E17F-06175B8EC7C7}"/>
          </ac:spMkLst>
        </pc:spChg>
        <pc:spChg chg="add mod">
          <ac:chgData name="Rafael Werkema" userId="b39bc1ff-338a-4307-afa8-191e1d1a6edb" providerId="ADAL" clId="{DDA78098-76C0-464A-BCE1-82D54E911BE1}" dt="2023-12-15T22:09:33.905" v="169" actId="1076"/>
          <ac:spMkLst>
            <pc:docMk/>
            <pc:sldMk cId="0" sldId="267"/>
            <ac:spMk id="36" creationId="{B359C4CF-70A8-73A3-8781-A41FF43E4D60}"/>
          </ac:spMkLst>
        </pc:spChg>
        <pc:spChg chg="del">
          <ac:chgData name="Rafael Werkema" userId="b39bc1ff-338a-4307-afa8-191e1d1a6edb" providerId="ADAL" clId="{DDA78098-76C0-464A-BCE1-82D54E911BE1}" dt="2023-12-15T22:08:45.507" v="163" actId="478"/>
          <ac:spMkLst>
            <pc:docMk/>
            <pc:sldMk cId="0" sldId="267"/>
            <ac:spMk id="37" creationId="{86CE06C9-4EED-166F-4414-F2219638247A}"/>
          </ac:spMkLst>
        </pc:spChg>
        <pc:spChg chg="del">
          <ac:chgData name="Rafael Werkema" userId="b39bc1ff-338a-4307-afa8-191e1d1a6edb" providerId="ADAL" clId="{DDA78098-76C0-464A-BCE1-82D54E911BE1}" dt="2023-12-15T22:08:45.507" v="163" actId="478"/>
          <ac:spMkLst>
            <pc:docMk/>
            <pc:sldMk cId="0" sldId="267"/>
            <ac:spMk id="38" creationId="{50C8B8C9-2E2B-AF29-A99B-9F7FFD251A5D}"/>
          </ac:spMkLst>
        </pc:spChg>
        <pc:spChg chg="del">
          <ac:chgData name="Rafael Werkema" userId="b39bc1ff-338a-4307-afa8-191e1d1a6edb" providerId="ADAL" clId="{DDA78098-76C0-464A-BCE1-82D54E911BE1}" dt="2023-12-15T22:08:45.507" v="163" actId="478"/>
          <ac:spMkLst>
            <pc:docMk/>
            <pc:sldMk cId="0" sldId="267"/>
            <ac:spMk id="39" creationId="{0F51D9D4-3A46-6881-EB83-CDDD6C1D9B19}"/>
          </ac:spMkLst>
        </pc:spChg>
        <pc:spChg chg="del">
          <ac:chgData name="Rafael Werkema" userId="b39bc1ff-338a-4307-afa8-191e1d1a6edb" providerId="ADAL" clId="{DDA78098-76C0-464A-BCE1-82D54E911BE1}" dt="2023-12-15T22:08:45.507" v="163" actId="478"/>
          <ac:spMkLst>
            <pc:docMk/>
            <pc:sldMk cId="0" sldId="267"/>
            <ac:spMk id="40" creationId="{4D6EC54E-6A18-D100-AFB8-80BAED5EB5AC}"/>
          </ac:spMkLst>
        </pc:spChg>
        <pc:spChg chg="del">
          <ac:chgData name="Rafael Werkema" userId="b39bc1ff-338a-4307-afa8-191e1d1a6edb" providerId="ADAL" clId="{DDA78098-76C0-464A-BCE1-82D54E911BE1}" dt="2023-12-15T22:08:45.507" v="163" actId="478"/>
          <ac:spMkLst>
            <pc:docMk/>
            <pc:sldMk cId="0" sldId="267"/>
            <ac:spMk id="41" creationId="{27B9CE49-2B2C-3ECB-881A-4328478E78A4}"/>
          </ac:spMkLst>
        </pc:spChg>
        <pc:spChg chg="del">
          <ac:chgData name="Rafael Werkema" userId="b39bc1ff-338a-4307-afa8-191e1d1a6edb" providerId="ADAL" clId="{DDA78098-76C0-464A-BCE1-82D54E911BE1}" dt="2023-12-15T22:08:45.507" v="163" actId="478"/>
          <ac:spMkLst>
            <pc:docMk/>
            <pc:sldMk cId="0" sldId="267"/>
            <ac:spMk id="42" creationId="{4E86C6C7-7112-6319-37DC-7DF2CA9A4D77}"/>
          </ac:spMkLst>
        </pc:spChg>
        <pc:spChg chg="del">
          <ac:chgData name="Rafael Werkema" userId="b39bc1ff-338a-4307-afa8-191e1d1a6edb" providerId="ADAL" clId="{DDA78098-76C0-464A-BCE1-82D54E911BE1}" dt="2023-12-15T22:08:45.507" v="163" actId="478"/>
          <ac:spMkLst>
            <pc:docMk/>
            <pc:sldMk cId="0" sldId="267"/>
            <ac:spMk id="43" creationId="{22F3C5A2-67D2-275A-F222-1BA36D634985}"/>
          </ac:spMkLst>
        </pc:spChg>
        <pc:spChg chg="del">
          <ac:chgData name="Rafael Werkema" userId="b39bc1ff-338a-4307-afa8-191e1d1a6edb" providerId="ADAL" clId="{DDA78098-76C0-464A-BCE1-82D54E911BE1}" dt="2023-12-15T22:08:45.507" v="163" actId="478"/>
          <ac:spMkLst>
            <pc:docMk/>
            <pc:sldMk cId="0" sldId="267"/>
            <ac:spMk id="44" creationId="{14614233-92E5-D8A9-A250-3D50BFFCC3D0}"/>
          </ac:spMkLst>
        </pc:spChg>
        <pc:spChg chg="del">
          <ac:chgData name="Rafael Werkema" userId="b39bc1ff-338a-4307-afa8-191e1d1a6edb" providerId="ADAL" clId="{DDA78098-76C0-464A-BCE1-82D54E911BE1}" dt="2023-12-15T22:08:45.507" v="163" actId="478"/>
          <ac:spMkLst>
            <pc:docMk/>
            <pc:sldMk cId="0" sldId="267"/>
            <ac:spMk id="45" creationId="{4AB63124-F551-A550-65A7-DAFB6600F1DC}"/>
          </ac:spMkLst>
        </pc:spChg>
        <pc:spChg chg="del">
          <ac:chgData name="Rafael Werkema" userId="b39bc1ff-338a-4307-afa8-191e1d1a6edb" providerId="ADAL" clId="{DDA78098-76C0-464A-BCE1-82D54E911BE1}" dt="2023-12-15T22:08:45.507" v="163" actId="478"/>
          <ac:spMkLst>
            <pc:docMk/>
            <pc:sldMk cId="0" sldId="267"/>
            <ac:spMk id="46" creationId="{5ACD9B24-D30C-C309-CEA1-DF457663623F}"/>
          </ac:spMkLst>
        </pc:spChg>
        <pc:spChg chg="del">
          <ac:chgData name="Rafael Werkema" userId="b39bc1ff-338a-4307-afa8-191e1d1a6edb" providerId="ADAL" clId="{DDA78098-76C0-464A-BCE1-82D54E911BE1}" dt="2023-12-15T22:08:45.507" v="163" actId="478"/>
          <ac:spMkLst>
            <pc:docMk/>
            <pc:sldMk cId="0" sldId="267"/>
            <ac:spMk id="47" creationId="{1E73E4A5-2554-148D-5237-8F07B67FEE75}"/>
          </ac:spMkLst>
        </pc:spChg>
        <pc:spChg chg="del">
          <ac:chgData name="Rafael Werkema" userId="b39bc1ff-338a-4307-afa8-191e1d1a6edb" providerId="ADAL" clId="{DDA78098-76C0-464A-BCE1-82D54E911BE1}" dt="2023-12-15T22:08:45.507" v="163" actId="478"/>
          <ac:spMkLst>
            <pc:docMk/>
            <pc:sldMk cId="0" sldId="267"/>
            <ac:spMk id="48" creationId="{4B408357-BA54-31BC-C706-33474DD461FD}"/>
          </ac:spMkLst>
        </pc:spChg>
        <pc:spChg chg="del">
          <ac:chgData name="Rafael Werkema" userId="b39bc1ff-338a-4307-afa8-191e1d1a6edb" providerId="ADAL" clId="{DDA78098-76C0-464A-BCE1-82D54E911BE1}" dt="2023-12-15T22:08:45.507" v="163" actId="478"/>
          <ac:spMkLst>
            <pc:docMk/>
            <pc:sldMk cId="0" sldId="267"/>
            <ac:spMk id="49" creationId="{BF0917BA-7F89-8DF0-3033-44C45BC1EFE3}"/>
          </ac:spMkLst>
        </pc:spChg>
        <pc:spChg chg="del">
          <ac:chgData name="Rafael Werkema" userId="b39bc1ff-338a-4307-afa8-191e1d1a6edb" providerId="ADAL" clId="{DDA78098-76C0-464A-BCE1-82D54E911BE1}" dt="2023-12-15T22:08:45.507" v="163" actId="478"/>
          <ac:spMkLst>
            <pc:docMk/>
            <pc:sldMk cId="0" sldId="267"/>
            <ac:spMk id="50" creationId="{64786842-A1EB-3020-1D49-4EEF3A968689}"/>
          </ac:spMkLst>
        </pc:spChg>
        <pc:spChg chg="del">
          <ac:chgData name="Rafael Werkema" userId="b39bc1ff-338a-4307-afa8-191e1d1a6edb" providerId="ADAL" clId="{DDA78098-76C0-464A-BCE1-82D54E911BE1}" dt="2023-12-15T22:08:45.507" v="163" actId="478"/>
          <ac:spMkLst>
            <pc:docMk/>
            <pc:sldMk cId="0" sldId="267"/>
            <ac:spMk id="51" creationId="{25DC3EC0-17A0-7EE7-E2E7-59956400C6C6}"/>
          </ac:spMkLst>
        </pc:spChg>
        <pc:spChg chg="del">
          <ac:chgData name="Rafael Werkema" userId="b39bc1ff-338a-4307-afa8-191e1d1a6edb" providerId="ADAL" clId="{DDA78098-76C0-464A-BCE1-82D54E911BE1}" dt="2023-12-15T22:08:45.507" v="163" actId="478"/>
          <ac:spMkLst>
            <pc:docMk/>
            <pc:sldMk cId="0" sldId="267"/>
            <ac:spMk id="52" creationId="{4B4FBCB1-5498-63C1-93B5-1C9656CBDA10}"/>
          </ac:spMkLst>
        </pc:spChg>
        <pc:spChg chg="del">
          <ac:chgData name="Rafael Werkema" userId="b39bc1ff-338a-4307-afa8-191e1d1a6edb" providerId="ADAL" clId="{DDA78098-76C0-464A-BCE1-82D54E911BE1}" dt="2023-12-15T22:08:45.507" v="163" actId="478"/>
          <ac:spMkLst>
            <pc:docMk/>
            <pc:sldMk cId="0" sldId="267"/>
            <ac:spMk id="53" creationId="{7FC71B8C-FC6C-A9B8-5A25-ECB40B593C95}"/>
          </ac:spMkLst>
        </pc:spChg>
        <pc:spChg chg="del">
          <ac:chgData name="Rafael Werkema" userId="b39bc1ff-338a-4307-afa8-191e1d1a6edb" providerId="ADAL" clId="{DDA78098-76C0-464A-BCE1-82D54E911BE1}" dt="2023-12-15T22:08:45.507" v="163" actId="478"/>
          <ac:spMkLst>
            <pc:docMk/>
            <pc:sldMk cId="0" sldId="267"/>
            <ac:spMk id="54" creationId="{FAC06839-EF67-68C6-9709-526042614403}"/>
          </ac:spMkLst>
        </pc:spChg>
        <pc:spChg chg="del">
          <ac:chgData name="Rafael Werkema" userId="b39bc1ff-338a-4307-afa8-191e1d1a6edb" providerId="ADAL" clId="{DDA78098-76C0-464A-BCE1-82D54E911BE1}" dt="2023-12-15T22:08:45.507" v="163" actId="478"/>
          <ac:spMkLst>
            <pc:docMk/>
            <pc:sldMk cId="0" sldId="267"/>
            <ac:spMk id="55" creationId="{9CE991F2-A9A0-7540-5070-498DEBF7F788}"/>
          </ac:spMkLst>
        </pc:spChg>
        <pc:spChg chg="del">
          <ac:chgData name="Rafael Werkema" userId="b39bc1ff-338a-4307-afa8-191e1d1a6edb" providerId="ADAL" clId="{DDA78098-76C0-464A-BCE1-82D54E911BE1}" dt="2023-12-15T22:08:45.507" v="163" actId="478"/>
          <ac:spMkLst>
            <pc:docMk/>
            <pc:sldMk cId="0" sldId="267"/>
            <ac:spMk id="56" creationId="{5F98550E-C618-06D6-50E9-07543691DC3D}"/>
          </ac:spMkLst>
        </pc:spChg>
        <pc:spChg chg="del">
          <ac:chgData name="Rafael Werkema" userId="b39bc1ff-338a-4307-afa8-191e1d1a6edb" providerId="ADAL" clId="{DDA78098-76C0-464A-BCE1-82D54E911BE1}" dt="2023-12-15T22:08:45.507" v="163" actId="478"/>
          <ac:spMkLst>
            <pc:docMk/>
            <pc:sldMk cId="0" sldId="267"/>
            <ac:spMk id="57" creationId="{9D89A707-B049-FDE6-BEF3-5ADC721B2E49}"/>
          </ac:spMkLst>
        </pc:spChg>
        <pc:spChg chg="del">
          <ac:chgData name="Rafael Werkema" userId="b39bc1ff-338a-4307-afa8-191e1d1a6edb" providerId="ADAL" clId="{DDA78098-76C0-464A-BCE1-82D54E911BE1}" dt="2023-12-15T22:08:45.507" v="163" actId="478"/>
          <ac:spMkLst>
            <pc:docMk/>
            <pc:sldMk cId="0" sldId="267"/>
            <ac:spMk id="58" creationId="{4B8CB7FD-74A8-E480-E7B0-6341EA9F2F39}"/>
          </ac:spMkLst>
        </pc:spChg>
        <pc:spChg chg="del">
          <ac:chgData name="Rafael Werkema" userId="b39bc1ff-338a-4307-afa8-191e1d1a6edb" providerId="ADAL" clId="{DDA78098-76C0-464A-BCE1-82D54E911BE1}" dt="2023-12-15T22:08:45.507" v="163" actId="478"/>
          <ac:spMkLst>
            <pc:docMk/>
            <pc:sldMk cId="0" sldId="267"/>
            <ac:spMk id="59" creationId="{0215848C-750F-C3F8-355C-EEA11AEAE008}"/>
          </ac:spMkLst>
        </pc:spChg>
        <pc:spChg chg="del">
          <ac:chgData name="Rafael Werkema" userId="b39bc1ff-338a-4307-afa8-191e1d1a6edb" providerId="ADAL" clId="{DDA78098-76C0-464A-BCE1-82D54E911BE1}" dt="2023-12-15T22:08:45.507" v="163" actId="478"/>
          <ac:spMkLst>
            <pc:docMk/>
            <pc:sldMk cId="0" sldId="267"/>
            <ac:spMk id="60" creationId="{CF3839F7-462B-87E1-625E-A7D87F997590}"/>
          </ac:spMkLst>
        </pc:spChg>
        <pc:spChg chg="del">
          <ac:chgData name="Rafael Werkema" userId="b39bc1ff-338a-4307-afa8-191e1d1a6edb" providerId="ADAL" clId="{DDA78098-76C0-464A-BCE1-82D54E911BE1}" dt="2023-12-15T22:08:45.507" v="163" actId="478"/>
          <ac:spMkLst>
            <pc:docMk/>
            <pc:sldMk cId="0" sldId="267"/>
            <ac:spMk id="61" creationId="{3DB86BC0-5942-46E4-1F02-2C758D917891}"/>
          </ac:spMkLst>
        </pc:spChg>
        <pc:spChg chg="add mod">
          <ac:chgData name="Rafael Werkema" userId="b39bc1ff-338a-4307-afa8-191e1d1a6edb" providerId="ADAL" clId="{DDA78098-76C0-464A-BCE1-82D54E911BE1}" dt="2023-12-15T22:09:51.530" v="173" actId="1076"/>
          <ac:spMkLst>
            <pc:docMk/>
            <pc:sldMk cId="0" sldId="267"/>
            <ac:spMk id="62" creationId="{B972083F-37BB-87B4-CF9A-F413CB887E3C}"/>
          </ac:spMkLst>
        </pc:spChg>
        <pc:spChg chg="del">
          <ac:chgData name="Rafael Werkema" userId="b39bc1ff-338a-4307-afa8-191e1d1a6edb" providerId="ADAL" clId="{DDA78098-76C0-464A-BCE1-82D54E911BE1}" dt="2023-12-15T22:08:45.507" v="163" actId="478"/>
          <ac:spMkLst>
            <pc:docMk/>
            <pc:sldMk cId="0" sldId="267"/>
            <ac:spMk id="63" creationId="{880F641D-AA1E-B8E1-DB94-10E4DCCDDEEE}"/>
          </ac:spMkLst>
        </pc:spChg>
        <pc:spChg chg="del">
          <ac:chgData name="Rafael Werkema" userId="b39bc1ff-338a-4307-afa8-191e1d1a6edb" providerId="ADAL" clId="{DDA78098-76C0-464A-BCE1-82D54E911BE1}" dt="2023-12-15T22:08:45.507" v="163" actId="478"/>
          <ac:spMkLst>
            <pc:docMk/>
            <pc:sldMk cId="0" sldId="267"/>
            <ac:spMk id="11264" creationId="{776D98DF-682C-C1B8-723E-981EE904AE93}"/>
          </ac:spMkLst>
        </pc:spChg>
        <pc:spChg chg="del">
          <ac:chgData name="Rafael Werkema" userId="b39bc1ff-338a-4307-afa8-191e1d1a6edb" providerId="ADAL" clId="{DDA78098-76C0-464A-BCE1-82D54E911BE1}" dt="2023-12-15T22:08:45.507" v="163" actId="478"/>
          <ac:spMkLst>
            <pc:docMk/>
            <pc:sldMk cId="0" sldId="267"/>
            <ac:spMk id="11265" creationId="{5DB1043A-FF33-93D7-26A2-411FE35F0BAC}"/>
          </ac:spMkLst>
        </pc:spChg>
        <pc:spChg chg="del">
          <ac:chgData name="Rafael Werkema" userId="b39bc1ff-338a-4307-afa8-191e1d1a6edb" providerId="ADAL" clId="{DDA78098-76C0-464A-BCE1-82D54E911BE1}" dt="2023-12-15T22:08:45.507" v="163" actId="478"/>
          <ac:spMkLst>
            <pc:docMk/>
            <pc:sldMk cId="0" sldId="267"/>
            <ac:spMk id="11300" creationId="{D9FC3034-AE2F-F596-CA85-911BFC665805}"/>
          </ac:spMkLst>
        </pc:spChg>
        <pc:spChg chg="del">
          <ac:chgData name="Rafael Werkema" userId="b39bc1ff-338a-4307-afa8-191e1d1a6edb" providerId="ADAL" clId="{DDA78098-76C0-464A-BCE1-82D54E911BE1}" dt="2023-12-15T22:08:45.507" v="163" actId="478"/>
          <ac:spMkLst>
            <pc:docMk/>
            <pc:sldMk cId="0" sldId="267"/>
            <ac:spMk id="11301" creationId="{89E2D3CE-82BA-2E01-77D7-B74B422171A9}"/>
          </ac:spMkLst>
        </pc:spChg>
      </pc:sldChg>
      <pc:sldChg chg="addSp delSp modSp setBg">
        <pc:chgData name="Rafael Werkema" userId="b39bc1ff-338a-4307-afa8-191e1d1a6edb" providerId="ADAL" clId="{DDA78098-76C0-464A-BCE1-82D54E911BE1}" dt="2023-12-15T22:10:11.775" v="177" actId="478"/>
        <pc:sldMkLst>
          <pc:docMk/>
          <pc:sldMk cId="0" sldId="268"/>
        </pc:sldMkLst>
        <pc:spChg chg="add del mod">
          <ac:chgData name="Rafael Werkema" userId="b39bc1ff-338a-4307-afa8-191e1d1a6edb" providerId="ADAL" clId="{DDA78098-76C0-464A-BCE1-82D54E911BE1}" dt="2023-12-15T22:10:11.775" v="177" actId="478"/>
          <ac:spMkLst>
            <pc:docMk/>
            <pc:sldMk cId="0" sldId="268"/>
            <ac:spMk id="2" creationId="{6BD75E7C-D1D6-5E4D-1466-A961C921237B}"/>
          </ac:spMkLst>
        </pc:spChg>
        <pc:spChg chg="add mod">
          <ac:chgData name="Rafael Werkema" userId="b39bc1ff-338a-4307-afa8-191e1d1a6edb" providerId="ADAL" clId="{DDA78098-76C0-464A-BCE1-82D54E911BE1}" dt="2023-12-15T22:09:38.567" v="171"/>
          <ac:spMkLst>
            <pc:docMk/>
            <pc:sldMk cId="0" sldId="268"/>
            <ac:spMk id="3" creationId="{2ADF6989-655F-49FC-B817-30C4CE996D71}"/>
          </ac:spMkLst>
        </pc:spChg>
        <pc:spChg chg="add mod">
          <ac:chgData name="Rafael Werkema" userId="b39bc1ff-338a-4307-afa8-191e1d1a6edb" providerId="ADAL" clId="{DDA78098-76C0-464A-BCE1-82D54E911BE1}" dt="2023-12-15T22:09:38.567" v="171"/>
          <ac:spMkLst>
            <pc:docMk/>
            <pc:sldMk cId="0" sldId="268"/>
            <ac:spMk id="4" creationId="{E74E362D-D745-E977-8FE7-D1B2D39662AC}"/>
          </ac:spMkLst>
        </pc:spChg>
        <pc:spChg chg="add mod">
          <ac:chgData name="Rafael Werkema" userId="b39bc1ff-338a-4307-afa8-191e1d1a6edb" providerId="ADAL" clId="{DDA78098-76C0-464A-BCE1-82D54E911BE1}" dt="2023-12-15T22:09:38.567" v="171"/>
          <ac:spMkLst>
            <pc:docMk/>
            <pc:sldMk cId="0" sldId="268"/>
            <ac:spMk id="5" creationId="{F04E5EEF-C7C4-E9C0-5502-7099534C5F60}"/>
          </ac:spMkLst>
        </pc:spChg>
        <pc:spChg chg="add mod">
          <ac:chgData name="Rafael Werkema" userId="b39bc1ff-338a-4307-afa8-191e1d1a6edb" providerId="ADAL" clId="{DDA78098-76C0-464A-BCE1-82D54E911BE1}" dt="2023-12-15T22:09:38.567" v="171"/>
          <ac:spMkLst>
            <pc:docMk/>
            <pc:sldMk cId="0" sldId="268"/>
            <ac:spMk id="6" creationId="{D56528F3-9A82-8383-5230-F87F850FF5FE}"/>
          </ac:spMkLst>
        </pc:spChg>
        <pc:spChg chg="add mod">
          <ac:chgData name="Rafael Werkema" userId="b39bc1ff-338a-4307-afa8-191e1d1a6edb" providerId="ADAL" clId="{DDA78098-76C0-464A-BCE1-82D54E911BE1}" dt="2023-12-15T22:09:38.567" v="171"/>
          <ac:spMkLst>
            <pc:docMk/>
            <pc:sldMk cId="0" sldId="268"/>
            <ac:spMk id="7" creationId="{E09ADD9C-E793-65E1-8B8F-B4EF5FF22980}"/>
          </ac:spMkLst>
        </pc:spChg>
        <pc:spChg chg="add mod">
          <ac:chgData name="Rafael Werkema" userId="b39bc1ff-338a-4307-afa8-191e1d1a6edb" providerId="ADAL" clId="{DDA78098-76C0-464A-BCE1-82D54E911BE1}" dt="2023-12-15T22:09:38.567" v="171"/>
          <ac:spMkLst>
            <pc:docMk/>
            <pc:sldMk cId="0" sldId="268"/>
            <ac:spMk id="8" creationId="{C8509B29-07F4-543A-C7A0-AE7AEACC7C69}"/>
          </ac:spMkLst>
        </pc:spChg>
        <pc:spChg chg="add mod">
          <ac:chgData name="Rafael Werkema" userId="b39bc1ff-338a-4307-afa8-191e1d1a6edb" providerId="ADAL" clId="{DDA78098-76C0-464A-BCE1-82D54E911BE1}" dt="2023-12-15T22:09:38.567" v="171"/>
          <ac:spMkLst>
            <pc:docMk/>
            <pc:sldMk cId="0" sldId="268"/>
            <ac:spMk id="9" creationId="{BBEDE73F-322D-CB18-359C-5305E6C1DC00}"/>
          </ac:spMkLst>
        </pc:spChg>
        <pc:spChg chg="add mod">
          <ac:chgData name="Rafael Werkema" userId="b39bc1ff-338a-4307-afa8-191e1d1a6edb" providerId="ADAL" clId="{DDA78098-76C0-464A-BCE1-82D54E911BE1}" dt="2023-12-15T22:09:38.567" v="171"/>
          <ac:spMkLst>
            <pc:docMk/>
            <pc:sldMk cId="0" sldId="268"/>
            <ac:spMk id="10" creationId="{B294ECA5-F59C-60F0-E6C8-B4EFCFD88425}"/>
          </ac:spMkLst>
        </pc:spChg>
        <pc:spChg chg="add mod">
          <ac:chgData name="Rafael Werkema" userId="b39bc1ff-338a-4307-afa8-191e1d1a6edb" providerId="ADAL" clId="{DDA78098-76C0-464A-BCE1-82D54E911BE1}" dt="2023-12-15T22:09:38.567" v="171"/>
          <ac:spMkLst>
            <pc:docMk/>
            <pc:sldMk cId="0" sldId="268"/>
            <ac:spMk id="11" creationId="{C138D473-1321-1BCF-E509-39A106C4CC68}"/>
          </ac:spMkLst>
        </pc:spChg>
        <pc:spChg chg="add mod">
          <ac:chgData name="Rafael Werkema" userId="b39bc1ff-338a-4307-afa8-191e1d1a6edb" providerId="ADAL" clId="{DDA78098-76C0-464A-BCE1-82D54E911BE1}" dt="2023-12-15T22:09:38.567" v="171"/>
          <ac:spMkLst>
            <pc:docMk/>
            <pc:sldMk cId="0" sldId="268"/>
            <ac:spMk id="12" creationId="{6EF73FF9-983E-62AC-FFF5-31583E6E489D}"/>
          </ac:spMkLst>
        </pc:spChg>
        <pc:spChg chg="add mod">
          <ac:chgData name="Rafael Werkema" userId="b39bc1ff-338a-4307-afa8-191e1d1a6edb" providerId="ADAL" clId="{DDA78098-76C0-464A-BCE1-82D54E911BE1}" dt="2023-12-15T22:09:38.567" v="171"/>
          <ac:spMkLst>
            <pc:docMk/>
            <pc:sldMk cId="0" sldId="268"/>
            <ac:spMk id="13" creationId="{98694B74-CA38-F26F-0D40-C0BECE8042C0}"/>
          </ac:spMkLst>
        </pc:spChg>
        <pc:spChg chg="add mod">
          <ac:chgData name="Rafael Werkema" userId="b39bc1ff-338a-4307-afa8-191e1d1a6edb" providerId="ADAL" clId="{DDA78098-76C0-464A-BCE1-82D54E911BE1}" dt="2023-12-15T22:09:38.567" v="171"/>
          <ac:spMkLst>
            <pc:docMk/>
            <pc:sldMk cId="0" sldId="268"/>
            <ac:spMk id="14" creationId="{46A21E17-5B7E-4511-7641-AA4032B92B1B}"/>
          </ac:spMkLst>
        </pc:spChg>
        <pc:spChg chg="add mod">
          <ac:chgData name="Rafael Werkema" userId="b39bc1ff-338a-4307-afa8-191e1d1a6edb" providerId="ADAL" clId="{DDA78098-76C0-464A-BCE1-82D54E911BE1}" dt="2023-12-15T22:09:38.567" v="171"/>
          <ac:spMkLst>
            <pc:docMk/>
            <pc:sldMk cId="0" sldId="268"/>
            <ac:spMk id="15" creationId="{BADC26D7-802B-F165-9FD1-112FD9428B29}"/>
          </ac:spMkLst>
        </pc:spChg>
        <pc:spChg chg="add mod">
          <ac:chgData name="Rafael Werkema" userId="b39bc1ff-338a-4307-afa8-191e1d1a6edb" providerId="ADAL" clId="{DDA78098-76C0-464A-BCE1-82D54E911BE1}" dt="2023-12-15T22:09:38.567" v="171"/>
          <ac:spMkLst>
            <pc:docMk/>
            <pc:sldMk cId="0" sldId="268"/>
            <ac:spMk id="16" creationId="{31A700B3-5610-9298-4F63-E53FBE6A0B01}"/>
          </ac:spMkLst>
        </pc:spChg>
        <pc:spChg chg="add mod">
          <ac:chgData name="Rafael Werkema" userId="b39bc1ff-338a-4307-afa8-191e1d1a6edb" providerId="ADAL" clId="{DDA78098-76C0-464A-BCE1-82D54E911BE1}" dt="2023-12-15T22:09:38.567" v="171"/>
          <ac:spMkLst>
            <pc:docMk/>
            <pc:sldMk cId="0" sldId="268"/>
            <ac:spMk id="17" creationId="{2007D107-3A6A-3ADC-22F9-D255A0B4E1E5}"/>
          </ac:spMkLst>
        </pc:spChg>
        <pc:spChg chg="add mod">
          <ac:chgData name="Rafael Werkema" userId="b39bc1ff-338a-4307-afa8-191e1d1a6edb" providerId="ADAL" clId="{DDA78098-76C0-464A-BCE1-82D54E911BE1}" dt="2023-12-15T22:09:38.567" v="171"/>
          <ac:spMkLst>
            <pc:docMk/>
            <pc:sldMk cId="0" sldId="268"/>
            <ac:spMk id="18" creationId="{116B40A1-214A-7644-0758-6FB8B6CE7809}"/>
          </ac:spMkLst>
        </pc:spChg>
        <pc:spChg chg="add mod">
          <ac:chgData name="Rafael Werkema" userId="b39bc1ff-338a-4307-afa8-191e1d1a6edb" providerId="ADAL" clId="{DDA78098-76C0-464A-BCE1-82D54E911BE1}" dt="2023-12-15T22:09:38.567" v="171"/>
          <ac:spMkLst>
            <pc:docMk/>
            <pc:sldMk cId="0" sldId="268"/>
            <ac:spMk id="19" creationId="{4C2678E4-FEFF-5F8A-AE59-AB6000382C0A}"/>
          </ac:spMkLst>
        </pc:spChg>
        <pc:spChg chg="add mod">
          <ac:chgData name="Rafael Werkema" userId="b39bc1ff-338a-4307-afa8-191e1d1a6edb" providerId="ADAL" clId="{DDA78098-76C0-464A-BCE1-82D54E911BE1}" dt="2023-12-15T22:09:38.567" v="171"/>
          <ac:spMkLst>
            <pc:docMk/>
            <pc:sldMk cId="0" sldId="268"/>
            <ac:spMk id="20" creationId="{5744BA80-C9E5-6F7D-9345-5877C55D6B96}"/>
          </ac:spMkLst>
        </pc:spChg>
        <pc:spChg chg="add mod">
          <ac:chgData name="Rafael Werkema" userId="b39bc1ff-338a-4307-afa8-191e1d1a6edb" providerId="ADAL" clId="{DDA78098-76C0-464A-BCE1-82D54E911BE1}" dt="2023-12-15T22:09:38.567" v="171"/>
          <ac:spMkLst>
            <pc:docMk/>
            <pc:sldMk cId="0" sldId="268"/>
            <ac:spMk id="21" creationId="{05BC8264-4373-4B76-7D9A-E42A6CCE734A}"/>
          </ac:spMkLst>
        </pc:spChg>
        <pc:spChg chg="add mod">
          <ac:chgData name="Rafael Werkema" userId="b39bc1ff-338a-4307-afa8-191e1d1a6edb" providerId="ADAL" clId="{DDA78098-76C0-464A-BCE1-82D54E911BE1}" dt="2023-12-15T22:09:38.567" v="171"/>
          <ac:spMkLst>
            <pc:docMk/>
            <pc:sldMk cId="0" sldId="268"/>
            <ac:spMk id="22" creationId="{12F5ABF9-F413-0731-492D-AFB81D82E8E2}"/>
          </ac:spMkLst>
        </pc:spChg>
        <pc:spChg chg="add mod">
          <ac:chgData name="Rafael Werkema" userId="b39bc1ff-338a-4307-afa8-191e1d1a6edb" providerId="ADAL" clId="{DDA78098-76C0-464A-BCE1-82D54E911BE1}" dt="2023-12-15T22:09:38.567" v="171"/>
          <ac:spMkLst>
            <pc:docMk/>
            <pc:sldMk cId="0" sldId="268"/>
            <ac:spMk id="23" creationId="{64DD98EF-AEE2-9873-A419-01A4A9216FF6}"/>
          </ac:spMkLst>
        </pc:spChg>
        <pc:spChg chg="add mod">
          <ac:chgData name="Rafael Werkema" userId="b39bc1ff-338a-4307-afa8-191e1d1a6edb" providerId="ADAL" clId="{DDA78098-76C0-464A-BCE1-82D54E911BE1}" dt="2023-12-15T22:09:38.567" v="171"/>
          <ac:spMkLst>
            <pc:docMk/>
            <pc:sldMk cId="0" sldId="268"/>
            <ac:spMk id="24" creationId="{981878B6-C151-A6D0-EDBC-DF35B2FE5A71}"/>
          </ac:spMkLst>
        </pc:spChg>
        <pc:spChg chg="add mod">
          <ac:chgData name="Rafael Werkema" userId="b39bc1ff-338a-4307-afa8-191e1d1a6edb" providerId="ADAL" clId="{DDA78098-76C0-464A-BCE1-82D54E911BE1}" dt="2023-12-15T22:09:38.567" v="171"/>
          <ac:spMkLst>
            <pc:docMk/>
            <pc:sldMk cId="0" sldId="268"/>
            <ac:spMk id="25" creationId="{4C6161D4-D9BC-EFC1-4FFB-9126562517F5}"/>
          </ac:spMkLst>
        </pc:spChg>
        <pc:spChg chg="add mod">
          <ac:chgData name="Rafael Werkema" userId="b39bc1ff-338a-4307-afa8-191e1d1a6edb" providerId="ADAL" clId="{DDA78098-76C0-464A-BCE1-82D54E911BE1}" dt="2023-12-15T22:09:38.567" v="171"/>
          <ac:spMkLst>
            <pc:docMk/>
            <pc:sldMk cId="0" sldId="268"/>
            <ac:spMk id="26" creationId="{0A6CE552-790E-498C-CD76-DB2101C7C02A}"/>
          </ac:spMkLst>
        </pc:spChg>
        <pc:spChg chg="add mod">
          <ac:chgData name="Rafael Werkema" userId="b39bc1ff-338a-4307-afa8-191e1d1a6edb" providerId="ADAL" clId="{DDA78098-76C0-464A-BCE1-82D54E911BE1}" dt="2023-12-15T22:09:38.567" v="171"/>
          <ac:spMkLst>
            <pc:docMk/>
            <pc:sldMk cId="0" sldId="268"/>
            <ac:spMk id="27" creationId="{90EC62EE-6602-15EC-280F-462995EAE66C}"/>
          </ac:spMkLst>
        </pc:spChg>
        <pc:spChg chg="add mod">
          <ac:chgData name="Rafael Werkema" userId="b39bc1ff-338a-4307-afa8-191e1d1a6edb" providerId="ADAL" clId="{DDA78098-76C0-464A-BCE1-82D54E911BE1}" dt="2023-12-15T22:09:38.567" v="171"/>
          <ac:spMkLst>
            <pc:docMk/>
            <pc:sldMk cId="0" sldId="268"/>
            <ac:spMk id="28" creationId="{9E7B21D0-9F1E-CCB8-4ECF-D3846317D38F}"/>
          </ac:spMkLst>
        </pc:spChg>
        <pc:spChg chg="add mod">
          <ac:chgData name="Rafael Werkema" userId="b39bc1ff-338a-4307-afa8-191e1d1a6edb" providerId="ADAL" clId="{DDA78098-76C0-464A-BCE1-82D54E911BE1}" dt="2023-12-15T22:09:38.567" v="171"/>
          <ac:spMkLst>
            <pc:docMk/>
            <pc:sldMk cId="0" sldId="268"/>
            <ac:spMk id="29" creationId="{16404848-11AF-DE4D-6EC5-04ED45D3683D}"/>
          </ac:spMkLst>
        </pc:spChg>
        <pc:spChg chg="add mod">
          <ac:chgData name="Rafael Werkema" userId="b39bc1ff-338a-4307-afa8-191e1d1a6edb" providerId="ADAL" clId="{DDA78098-76C0-464A-BCE1-82D54E911BE1}" dt="2023-12-15T22:09:38.567" v="171"/>
          <ac:spMkLst>
            <pc:docMk/>
            <pc:sldMk cId="0" sldId="268"/>
            <ac:spMk id="30" creationId="{D9BD9320-E7BB-86D4-1174-2FEB7404F312}"/>
          </ac:spMkLst>
        </pc:spChg>
        <pc:spChg chg="add mod">
          <ac:chgData name="Rafael Werkema" userId="b39bc1ff-338a-4307-afa8-191e1d1a6edb" providerId="ADAL" clId="{DDA78098-76C0-464A-BCE1-82D54E911BE1}" dt="2023-12-15T22:09:38.567" v="171"/>
          <ac:spMkLst>
            <pc:docMk/>
            <pc:sldMk cId="0" sldId="268"/>
            <ac:spMk id="31" creationId="{A0384C6A-AD4E-3DFE-2700-288934971BC2}"/>
          </ac:spMkLst>
        </pc:spChg>
        <pc:spChg chg="add mod">
          <ac:chgData name="Rafael Werkema" userId="b39bc1ff-338a-4307-afa8-191e1d1a6edb" providerId="ADAL" clId="{DDA78098-76C0-464A-BCE1-82D54E911BE1}" dt="2023-12-15T22:09:38.567" v="171"/>
          <ac:spMkLst>
            <pc:docMk/>
            <pc:sldMk cId="0" sldId="268"/>
            <ac:spMk id="32" creationId="{FFCA8A1D-A2B4-2DF2-2B68-2FC14E215C61}"/>
          </ac:spMkLst>
        </pc:spChg>
        <pc:spChg chg="add mod">
          <ac:chgData name="Rafael Werkema" userId="b39bc1ff-338a-4307-afa8-191e1d1a6edb" providerId="ADAL" clId="{DDA78098-76C0-464A-BCE1-82D54E911BE1}" dt="2023-12-15T22:09:38.567" v="171"/>
          <ac:spMkLst>
            <pc:docMk/>
            <pc:sldMk cId="0" sldId="268"/>
            <ac:spMk id="33" creationId="{A22F4B0A-B1C4-0085-F8FB-572CC63C8ECE}"/>
          </ac:spMkLst>
        </pc:spChg>
        <pc:spChg chg="add del mod">
          <ac:chgData name="Rafael Werkema" userId="b39bc1ff-338a-4307-afa8-191e1d1a6edb" providerId="ADAL" clId="{DDA78098-76C0-464A-BCE1-82D54E911BE1}" dt="2023-12-15T22:10:07.268" v="176" actId="478"/>
          <ac:spMkLst>
            <pc:docMk/>
            <pc:sldMk cId="0" sldId="268"/>
            <ac:spMk id="34" creationId="{FD2D1A55-7D61-7ADC-A542-217D1E592CFD}"/>
          </ac:spMkLst>
        </pc:spChg>
        <pc:spChg chg="add del mod">
          <ac:chgData name="Rafael Werkema" userId="b39bc1ff-338a-4307-afa8-191e1d1a6edb" providerId="ADAL" clId="{DDA78098-76C0-464A-BCE1-82D54E911BE1}" dt="2023-12-15T22:10:07.268" v="176" actId="478"/>
          <ac:spMkLst>
            <pc:docMk/>
            <pc:sldMk cId="0" sldId="268"/>
            <ac:spMk id="35" creationId="{C07551C8-D217-64A5-A177-069A9B319AB0}"/>
          </ac:spMkLst>
        </pc:spChg>
        <pc:spChg chg="add del mod">
          <ac:chgData name="Rafael Werkema" userId="b39bc1ff-338a-4307-afa8-191e1d1a6edb" providerId="ADAL" clId="{DDA78098-76C0-464A-BCE1-82D54E911BE1}" dt="2023-12-15T22:10:07.268" v="176" actId="478"/>
          <ac:spMkLst>
            <pc:docMk/>
            <pc:sldMk cId="0" sldId="268"/>
            <ac:spMk id="36" creationId="{38A31678-3B41-DE35-9BE9-01AAB84A1DD7}"/>
          </ac:spMkLst>
        </pc:spChg>
        <pc:spChg chg="del">
          <ac:chgData name="Rafael Werkema" userId="b39bc1ff-338a-4307-afa8-191e1d1a6edb" providerId="ADAL" clId="{DDA78098-76C0-464A-BCE1-82D54E911BE1}" dt="2023-12-15T22:09:38.117" v="170" actId="478"/>
          <ac:spMkLst>
            <pc:docMk/>
            <pc:sldMk cId="0" sldId="268"/>
            <ac:spMk id="37" creationId="{40385683-083B-BC44-6947-5B2863ED45FD}"/>
          </ac:spMkLst>
        </pc:spChg>
        <pc:spChg chg="del">
          <ac:chgData name="Rafael Werkema" userId="b39bc1ff-338a-4307-afa8-191e1d1a6edb" providerId="ADAL" clId="{DDA78098-76C0-464A-BCE1-82D54E911BE1}" dt="2023-12-15T22:09:38.117" v="170" actId="478"/>
          <ac:spMkLst>
            <pc:docMk/>
            <pc:sldMk cId="0" sldId="268"/>
            <ac:spMk id="38" creationId="{6F193D3D-5432-A9BB-C694-67B3865AD505}"/>
          </ac:spMkLst>
        </pc:spChg>
        <pc:spChg chg="del">
          <ac:chgData name="Rafael Werkema" userId="b39bc1ff-338a-4307-afa8-191e1d1a6edb" providerId="ADAL" clId="{DDA78098-76C0-464A-BCE1-82D54E911BE1}" dt="2023-12-15T22:09:38.117" v="170" actId="478"/>
          <ac:spMkLst>
            <pc:docMk/>
            <pc:sldMk cId="0" sldId="268"/>
            <ac:spMk id="39" creationId="{914605D0-70B0-1A17-DD2B-45C510F3158B}"/>
          </ac:spMkLst>
        </pc:spChg>
        <pc:spChg chg="del">
          <ac:chgData name="Rafael Werkema" userId="b39bc1ff-338a-4307-afa8-191e1d1a6edb" providerId="ADAL" clId="{DDA78098-76C0-464A-BCE1-82D54E911BE1}" dt="2023-12-15T22:09:38.117" v="170" actId="478"/>
          <ac:spMkLst>
            <pc:docMk/>
            <pc:sldMk cId="0" sldId="268"/>
            <ac:spMk id="40" creationId="{822CB8AA-690A-D4EB-8D08-E898C42CF635}"/>
          </ac:spMkLst>
        </pc:spChg>
        <pc:spChg chg="del">
          <ac:chgData name="Rafael Werkema" userId="b39bc1ff-338a-4307-afa8-191e1d1a6edb" providerId="ADAL" clId="{DDA78098-76C0-464A-BCE1-82D54E911BE1}" dt="2023-12-15T22:09:38.117" v="170" actId="478"/>
          <ac:spMkLst>
            <pc:docMk/>
            <pc:sldMk cId="0" sldId="268"/>
            <ac:spMk id="41" creationId="{EF9E6E01-009E-EEC8-612E-7C5898EE2152}"/>
          </ac:spMkLst>
        </pc:spChg>
        <pc:spChg chg="del">
          <ac:chgData name="Rafael Werkema" userId="b39bc1ff-338a-4307-afa8-191e1d1a6edb" providerId="ADAL" clId="{DDA78098-76C0-464A-BCE1-82D54E911BE1}" dt="2023-12-15T22:09:38.117" v="170" actId="478"/>
          <ac:spMkLst>
            <pc:docMk/>
            <pc:sldMk cId="0" sldId="268"/>
            <ac:spMk id="42" creationId="{9A3870DD-A4AD-0DC2-A13D-5EE578906899}"/>
          </ac:spMkLst>
        </pc:spChg>
        <pc:spChg chg="del">
          <ac:chgData name="Rafael Werkema" userId="b39bc1ff-338a-4307-afa8-191e1d1a6edb" providerId="ADAL" clId="{DDA78098-76C0-464A-BCE1-82D54E911BE1}" dt="2023-12-15T22:09:38.117" v="170" actId="478"/>
          <ac:spMkLst>
            <pc:docMk/>
            <pc:sldMk cId="0" sldId="268"/>
            <ac:spMk id="43" creationId="{EE35CF8C-5F88-17B7-E343-1CA666C4CF0C}"/>
          </ac:spMkLst>
        </pc:spChg>
        <pc:spChg chg="del">
          <ac:chgData name="Rafael Werkema" userId="b39bc1ff-338a-4307-afa8-191e1d1a6edb" providerId="ADAL" clId="{DDA78098-76C0-464A-BCE1-82D54E911BE1}" dt="2023-12-15T22:09:38.117" v="170" actId="478"/>
          <ac:spMkLst>
            <pc:docMk/>
            <pc:sldMk cId="0" sldId="268"/>
            <ac:spMk id="44" creationId="{20F295B0-088A-0E5E-21CB-C277B97B79C7}"/>
          </ac:spMkLst>
        </pc:spChg>
        <pc:spChg chg="del">
          <ac:chgData name="Rafael Werkema" userId="b39bc1ff-338a-4307-afa8-191e1d1a6edb" providerId="ADAL" clId="{DDA78098-76C0-464A-BCE1-82D54E911BE1}" dt="2023-12-15T22:09:38.117" v="170" actId="478"/>
          <ac:spMkLst>
            <pc:docMk/>
            <pc:sldMk cId="0" sldId="268"/>
            <ac:spMk id="45" creationId="{60AFBE1E-E513-E722-7649-90D9499E90AC}"/>
          </ac:spMkLst>
        </pc:spChg>
        <pc:spChg chg="del">
          <ac:chgData name="Rafael Werkema" userId="b39bc1ff-338a-4307-afa8-191e1d1a6edb" providerId="ADAL" clId="{DDA78098-76C0-464A-BCE1-82D54E911BE1}" dt="2023-12-15T22:09:38.117" v="170" actId="478"/>
          <ac:spMkLst>
            <pc:docMk/>
            <pc:sldMk cId="0" sldId="268"/>
            <ac:spMk id="46" creationId="{25E86AF7-B1FB-B6AD-1564-5408E02E10CF}"/>
          </ac:spMkLst>
        </pc:spChg>
        <pc:spChg chg="del">
          <ac:chgData name="Rafael Werkema" userId="b39bc1ff-338a-4307-afa8-191e1d1a6edb" providerId="ADAL" clId="{DDA78098-76C0-464A-BCE1-82D54E911BE1}" dt="2023-12-15T22:09:38.117" v="170" actId="478"/>
          <ac:spMkLst>
            <pc:docMk/>
            <pc:sldMk cId="0" sldId="268"/>
            <ac:spMk id="47" creationId="{3D2D1542-F2EC-6E4F-5A48-122C71C578D9}"/>
          </ac:spMkLst>
        </pc:spChg>
        <pc:spChg chg="del">
          <ac:chgData name="Rafael Werkema" userId="b39bc1ff-338a-4307-afa8-191e1d1a6edb" providerId="ADAL" clId="{DDA78098-76C0-464A-BCE1-82D54E911BE1}" dt="2023-12-15T22:09:38.117" v="170" actId="478"/>
          <ac:spMkLst>
            <pc:docMk/>
            <pc:sldMk cId="0" sldId="268"/>
            <ac:spMk id="48" creationId="{221CD439-EB51-C057-6954-713814478CFF}"/>
          </ac:spMkLst>
        </pc:spChg>
        <pc:spChg chg="del">
          <ac:chgData name="Rafael Werkema" userId="b39bc1ff-338a-4307-afa8-191e1d1a6edb" providerId="ADAL" clId="{DDA78098-76C0-464A-BCE1-82D54E911BE1}" dt="2023-12-15T22:09:38.117" v="170" actId="478"/>
          <ac:spMkLst>
            <pc:docMk/>
            <pc:sldMk cId="0" sldId="268"/>
            <ac:spMk id="49" creationId="{D919B0D3-284A-BA9D-385C-7C13F537472A}"/>
          </ac:spMkLst>
        </pc:spChg>
        <pc:spChg chg="del">
          <ac:chgData name="Rafael Werkema" userId="b39bc1ff-338a-4307-afa8-191e1d1a6edb" providerId="ADAL" clId="{DDA78098-76C0-464A-BCE1-82D54E911BE1}" dt="2023-12-15T22:09:38.117" v="170" actId="478"/>
          <ac:spMkLst>
            <pc:docMk/>
            <pc:sldMk cId="0" sldId="268"/>
            <ac:spMk id="50" creationId="{4740D606-193A-7A21-11BC-6C7E7170648C}"/>
          </ac:spMkLst>
        </pc:spChg>
        <pc:spChg chg="del">
          <ac:chgData name="Rafael Werkema" userId="b39bc1ff-338a-4307-afa8-191e1d1a6edb" providerId="ADAL" clId="{DDA78098-76C0-464A-BCE1-82D54E911BE1}" dt="2023-12-15T22:09:38.117" v="170" actId="478"/>
          <ac:spMkLst>
            <pc:docMk/>
            <pc:sldMk cId="0" sldId="268"/>
            <ac:spMk id="51" creationId="{9C00218A-986B-A424-554E-5E80E63CA59F}"/>
          </ac:spMkLst>
        </pc:spChg>
        <pc:spChg chg="del">
          <ac:chgData name="Rafael Werkema" userId="b39bc1ff-338a-4307-afa8-191e1d1a6edb" providerId="ADAL" clId="{DDA78098-76C0-464A-BCE1-82D54E911BE1}" dt="2023-12-15T22:09:38.117" v="170" actId="478"/>
          <ac:spMkLst>
            <pc:docMk/>
            <pc:sldMk cId="0" sldId="268"/>
            <ac:spMk id="52" creationId="{CA7D713B-7FBF-68D6-C68F-85EF79259368}"/>
          </ac:spMkLst>
        </pc:spChg>
        <pc:spChg chg="del">
          <ac:chgData name="Rafael Werkema" userId="b39bc1ff-338a-4307-afa8-191e1d1a6edb" providerId="ADAL" clId="{DDA78098-76C0-464A-BCE1-82D54E911BE1}" dt="2023-12-15T22:09:38.117" v="170" actId="478"/>
          <ac:spMkLst>
            <pc:docMk/>
            <pc:sldMk cId="0" sldId="268"/>
            <ac:spMk id="53" creationId="{61E729D9-2356-389B-1349-16ADD8430783}"/>
          </ac:spMkLst>
        </pc:spChg>
        <pc:spChg chg="del">
          <ac:chgData name="Rafael Werkema" userId="b39bc1ff-338a-4307-afa8-191e1d1a6edb" providerId="ADAL" clId="{DDA78098-76C0-464A-BCE1-82D54E911BE1}" dt="2023-12-15T22:09:38.117" v="170" actId="478"/>
          <ac:spMkLst>
            <pc:docMk/>
            <pc:sldMk cId="0" sldId="268"/>
            <ac:spMk id="54" creationId="{8C9A59E3-A1D3-35DE-27A3-E865AB09B4FF}"/>
          </ac:spMkLst>
        </pc:spChg>
        <pc:spChg chg="del">
          <ac:chgData name="Rafael Werkema" userId="b39bc1ff-338a-4307-afa8-191e1d1a6edb" providerId="ADAL" clId="{DDA78098-76C0-464A-BCE1-82D54E911BE1}" dt="2023-12-15T22:09:38.117" v="170" actId="478"/>
          <ac:spMkLst>
            <pc:docMk/>
            <pc:sldMk cId="0" sldId="268"/>
            <ac:spMk id="55" creationId="{34DC5AFB-820D-D4DE-1042-F2A7A0AB5885}"/>
          </ac:spMkLst>
        </pc:spChg>
        <pc:spChg chg="del">
          <ac:chgData name="Rafael Werkema" userId="b39bc1ff-338a-4307-afa8-191e1d1a6edb" providerId="ADAL" clId="{DDA78098-76C0-464A-BCE1-82D54E911BE1}" dt="2023-12-15T22:09:38.117" v="170" actId="478"/>
          <ac:spMkLst>
            <pc:docMk/>
            <pc:sldMk cId="0" sldId="268"/>
            <ac:spMk id="56" creationId="{A710B7AD-873B-44BA-5505-572E944F98A9}"/>
          </ac:spMkLst>
        </pc:spChg>
        <pc:spChg chg="del">
          <ac:chgData name="Rafael Werkema" userId="b39bc1ff-338a-4307-afa8-191e1d1a6edb" providerId="ADAL" clId="{DDA78098-76C0-464A-BCE1-82D54E911BE1}" dt="2023-12-15T22:09:38.117" v="170" actId="478"/>
          <ac:spMkLst>
            <pc:docMk/>
            <pc:sldMk cId="0" sldId="268"/>
            <ac:spMk id="57" creationId="{4889EB8F-0BD0-EDF9-EB70-E9D695519AE0}"/>
          </ac:spMkLst>
        </pc:spChg>
        <pc:spChg chg="del">
          <ac:chgData name="Rafael Werkema" userId="b39bc1ff-338a-4307-afa8-191e1d1a6edb" providerId="ADAL" clId="{DDA78098-76C0-464A-BCE1-82D54E911BE1}" dt="2023-12-15T22:09:38.117" v="170" actId="478"/>
          <ac:spMkLst>
            <pc:docMk/>
            <pc:sldMk cId="0" sldId="268"/>
            <ac:spMk id="58" creationId="{1A100A4D-6349-BDF9-6F5B-7B794EA7359D}"/>
          </ac:spMkLst>
        </pc:spChg>
        <pc:spChg chg="del">
          <ac:chgData name="Rafael Werkema" userId="b39bc1ff-338a-4307-afa8-191e1d1a6edb" providerId="ADAL" clId="{DDA78098-76C0-464A-BCE1-82D54E911BE1}" dt="2023-12-15T22:09:38.117" v="170" actId="478"/>
          <ac:spMkLst>
            <pc:docMk/>
            <pc:sldMk cId="0" sldId="268"/>
            <ac:spMk id="59" creationId="{E61AFBDC-3D4C-74CF-6668-3477349D3CD0}"/>
          </ac:spMkLst>
        </pc:spChg>
        <pc:spChg chg="del">
          <ac:chgData name="Rafael Werkema" userId="b39bc1ff-338a-4307-afa8-191e1d1a6edb" providerId="ADAL" clId="{DDA78098-76C0-464A-BCE1-82D54E911BE1}" dt="2023-12-15T22:09:38.117" v="170" actId="478"/>
          <ac:spMkLst>
            <pc:docMk/>
            <pc:sldMk cId="0" sldId="268"/>
            <ac:spMk id="60" creationId="{62E52D47-4807-551E-97F2-24231314F9B7}"/>
          </ac:spMkLst>
        </pc:spChg>
        <pc:spChg chg="del">
          <ac:chgData name="Rafael Werkema" userId="b39bc1ff-338a-4307-afa8-191e1d1a6edb" providerId="ADAL" clId="{DDA78098-76C0-464A-BCE1-82D54E911BE1}" dt="2023-12-15T22:09:38.117" v="170" actId="478"/>
          <ac:spMkLst>
            <pc:docMk/>
            <pc:sldMk cId="0" sldId="268"/>
            <ac:spMk id="61" creationId="{3A1DDE10-973F-DBF4-16DD-0B8433882444}"/>
          </ac:spMkLst>
        </pc:spChg>
        <pc:spChg chg="del">
          <ac:chgData name="Rafael Werkema" userId="b39bc1ff-338a-4307-afa8-191e1d1a6edb" providerId="ADAL" clId="{DDA78098-76C0-464A-BCE1-82D54E911BE1}" dt="2023-12-15T22:09:38.117" v="170" actId="478"/>
          <ac:spMkLst>
            <pc:docMk/>
            <pc:sldMk cId="0" sldId="268"/>
            <ac:spMk id="62" creationId="{0779CC82-AC98-B808-F2E0-217845266C6A}"/>
          </ac:spMkLst>
        </pc:spChg>
        <pc:spChg chg="del">
          <ac:chgData name="Rafael Werkema" userId="b39bc1ff-338a-4307-afa8-191e1d1a6edb" providerId="ADAL" clId="{DDA78098-76C0-464A-BCE1-82D54E911BE1}" dt="2023-12-15T22:09:38.117" v="170" actId="478"/>
          <ac:spMkLst>
            <pc:docMk/>
            <pc:sldMk cId="0" sldId="268"/>
            <ac:spMk id="63" creationId="{E75A1FBB-8C74-E232-04FE-846135852F90}"/>
          </ac:spMkLst>
        </pc:spChg>
        <pc:spChg chg="del">
          <ac:chgData name="Rafael Werkema" userId="b39bc1ff-338a-4307-afa8-191e1d1a6edb" providerId="ADAL" clId="{DDA78098-76C0-464A-BCE1-82D54E911BE1}" dt="2023-12-15T22:09:38.117" v="170" actId="478"/>
          <ac:spMkLst>
            <pc:docMk/>
            <pc:sldMk cId="0" sldId="268"/>
            <ac:spMk id="12288" creationId="{5DA1D70C-BBA1-A661-2484-92BB9DF7A0FD}"/>
          </ac:spMkLst>
        </pc:spChg>
        <pc:spChg chg="del">
          <ac:chgData name="Rafael Werkema" userId="b39bc1ff-338a-4307-afa8-191e1d1a6edb" providerId="ADAL" clId="{DDA78098-76C0-464A-BCE1-82D54E911BE1}" dt="2023-12-15T22:09:38.117" v="170" actId="478"/>
          <ac:spMkLst>
            <pc:docMk/>
            <pc:sldMk cId="0" sldId="268"/>
            <ac:spMk id="12325" creationId="{065377AA-A439-FFA6-14D6-585739DC7010}"/>
          </ac:spMkLst>
        </pc:spChg>
        <pc:spChg chg="del">
          <ac:chgData name="Rafael Werkema" userId="b39bc1ff-338a-4307-afa8-191e1d1a6edb" providerId="ADAL" clId="{DDA78098-76C0-464A-BCE1-82D54E911BE1}" dt="2023-12-15T22:09:38.117" v="170" actId="478"/>
          <ac:spMkLst>
            <pc:docMk/>
            <pc:sldMk cId="0" sldId="268"/>
            <ac:spMk id="12331" creationId="{89A40C33-9684-B22C-5141-9D72C38A71B2}"/>
          </ac:spMkLst>
        </pc:spChg>
        <pc:spChg chg="del">
          <ac:chgData name="Rafael Werkema" userId="b39bc1ff-338a-4307-afa8-191e1d1a6edb" providerId="ADAL" clId="{DDA78098-76C0-464A-BCE1-82D54E911BE1}" dt="2023-12-15T22:09:38.117" v="170" actId="478"/>
          <ac:spMkLst>
            <pc:docMk/>
            <pc:sldMk cId="0" sldId="268"/>
            <ac:spMk id="12334" creationId="{27478195-4834-BCDB-942E-CF4B5A5FF761}"/>
          </ac:spMkLst>
        </pc:spChg>
      </pc:sldChg>
      <pc:sldChg chg="addSp delSp modSp setBg">
        <pc:chgData name="Rafael Werkema" userId="b39bc1ff-338a-4307-afa8-191e1d1a6edb" providerId="ADAL" clId="{DDA78098-76C0-464A-BCE1-82D54E911BE1}" dt="2023-12-15T22:10:38.507" v="182" actId="478"/>
        <pc:sldMkLst>
          <pc:docMk/>
          <pc:sldMk cId="0" sldId="269"/>
        </pc:sldMkLst>
        <pc:spChg chg="add del mod">
          <ac:chgData name="Rafael Werkema" userId="b39bc1ff-338a-4307-afa8-191e1d1a6edb" providerId="ADAL" clId="{DDA78098-76C0-464A-BCE1-82D54E911BE1}" dt="2023-12-15T22:10:32.121" v="180" actId="478"/>
          <ac:spMkLst>
            <pc:docMk/>
            <pc:sldMk cId="0" sldId="269"/>
            <ac:spMk id="2" creationId="{ED65DD42-1EAC-FF0C-E3D5-EB03B9BA24B2}"/>
          </ac:spMkLst>
        </pc:spChg>
        <pc:spChg chg="add del mod">
          <ac:chgData name="Rafael Werkema" userId="b39bc1ff-338a-4307-afa8-191e1d1a6edb" providerId="ADAL" clId="{DDA78098-76C0-464A-BCE1-82D54E911BE1}" dt="2023-12-15T22:10:32.121" v="180" actId="478"/>
          <ac:spMkLst>
            <pc:docMk/>
            <pc:sldMk cId="0" sldId="269"/>
            <ac:spMk id="3" creationId="{261C85D2-4B61-5CD8-49EC-C5CF7EB796E7}"/>
          </ac:spMkLst>
        </pc:spChg>
        <pc:spChg chg="add del mod">
          <ac:chgData name="Rafael Werkema" userId="b39bc1ff-338a-4307-afa8-191e1d1a6edb" providerId="ADAL" clId="{DDA78098-76C0-464A-BCE1-82D54E911BE1}" dt="2023-12-15T22:10:32.121" v="180" actId="478"/>
          <ac:spMkLst>
            <pc:docMk/>
            <pc:sldMk cId="0" sldId="269"/>
            <ac:spMk id="4" creationId="{55A5E12F-3ABD-64B6-DCC5-65A2BA641791}"/>
          </ac:spMkLst>
        </pc:spChg>
        <pc:spChg chg="add del mod">
          <ac:chgData name="Rafael Werkema" userId="b39bc1ff-338a-4307-afa8-191e1d1a6edb" providerId="ADAL" clId="{DDA78098-76C0-464A-BCE1-82D54E911BE1}" dt="2023-12-15T22:10:35.547" v="181" actId="478"/>
          <ac:spMkLst>
            <pc:docMk/>
            <pc:sldMk cId="0" sldId="269"/>
            <ac:spMk id="5" creationId="{41E5BB4E-04B8-D748-3F09-FE2F9E9A83A0}"/>
          </ac:spMkLst>
        </pc:spChg>
        <pc:spChg chg="add mod">
          <ac:chgData name="Rafael Werkema" userId="b39bc1ff-338a-4307-afa8-191e1d1a6edb" providerId="ADAL" clId="{DDA78098-76C0-464A-BCE1-82D54E911BE1}" dt="2023-12-15T22:10:24.647" v="179"/>
          <ac:spMkLst>
            <pc:docMk/>
            <pc:sldMk cId="0" sldId="269"/>
            <ac:spMk id="6" creationId="{23C2C52F-5E7E-ACAB-2C68-AC2B458C3C8C}"/>
          </ac:spMkLst>
        </pc:spChg>
        <pc:spChg chg="add mod">
          <ac:chgData name="Rafael Werkema" userId="b39bc1ff-338a-4307-afa8-191e1d1a6edb" providerId="ADAL" clId="{DDA78098-76C0-464A-BCE1-82D54E911BE1}" dt="2023-12-15T22:10:24.647" v="179"/>
          <ac:spMkLst>
            <pc:docMk/>
            <pc:sldMk cId="0" sldId="269"/>
            <ac:spMk id="7" creationId="{559B3432-2818-88FA-2971-C6B9F21DC3DE}"/>
          </ac:spMkLst>
        </pc:spChg>
        <pc:spChg chg="add mod">
          <ac:chgData name="Rafael Werkema" userId="b39bc1ff-338a-4307-afa8-191e1d1a6edb" providerId="ADAL" clId="{DDA78098-76C0-464A-BCE1-82D54E911BE1}" dt="2023-12-15T22:10:24.647" v="179"/>
          <ac:spMkLst>
            <pc:docMk/>
            <pc:sldMk cId="0" sldId="269"/>
            <ac:spMk id="8" creationId="{F372C0C1-A5A0-DE31-BA6F-2956B58A798B}"/>
          </ac:spMkLst>
        </pc:spChg>
        <pc:spChg chg="add mod">
          <ac:chgData name="Rafael Werkema" userId="b39bc1ff-338a-4307-afa8-191e1d1a6edb" providerId="ADAL" clId="{DDA78098-76C0-464A-BCE1-82D54E911BE1}" dt="2023-12-15T22:10:24.647" v="179"/>
          <ac:spMkLst>
            <pc:docMk/>
            <pc:sldMk cId="0" sldId="269"/>
            <ac:spMk id="9" creationId="{AA62C23E-7363-E34B-50D8-3A00F96B4F1A}"/>
          </ac:spMkLst>
        </pc:spChg>
        <pc:spChg chg="add mod">
          <ac:chgData name="Rafael Werkema" userId="b39bc1ff-338a-4307-afa8-191e1d1a6edb" providerId="ADAL" clId="{DDA78098-76C0-464A-BCE1-82D54E911BE1}" dt="2023-12-15T22:10:24.647" v="179"/>
          <ac:spMkLst>
            <pc:docMk/>
            <pc:sldMk cId="0" sldId="269"/>
            <ac:spMk id="10" creationId="{6656B4D5-EF73-63FE-3BC4-2332101E6025}"/>
          </ac:spMkLst>
        </pc:spChg>
        <pc:spChg chg="add mod">
          <ac:chgData name="Rafael Werkema" userId="b39bc1ff-338a-4307-afa8-191e1d1a6edb" providerId="ADAL" clId="{DDA78098-76C0-464A-BCE1-82D54E911BE1}" dt="2023-12-15T22:10:24.647" v="179"/>
          <ac:spMkLst>
            <pc:docMk/>
            <pc:sldMk cId="0" sldId="269"/>
            <ac:spMk id="11" creationId="{56E0B226-83EB-D8E0-D464-CAD8B1EBC7B4}"/>
          </ac:spMkLst>
        </pc:spChg>
        <pc:spChg chg="add mod">
          <ac:chgData name="Rafael Werkema" userId="b39bc1ff-338a-4307-afa8-191e1d1a6edb" providerId="ADAL" clId="{DDA78098-76C0-464A-BCE1-82D54E911BE1}" dt="2023-12-15T22:10:24.647" v="179"/>
          <ac:spMkLst>
            <pc:docMk/>
            <pc:sldMk cId="0" sldId="269"/>
            <ac:spMk id="12" creationId="{D05DB7F1-5EB7-5E4D-4776-B682B13DDE45}"/>
          </ac:spMkLst>
        </pc:spChg>
        <pc:spChg chg="add mod">
          <ac:chgData name="Rafael Werkema" userId="b39bc1ff-338a-4307-afa8-191e1d1a6edb" providerId="ADAL" clId="{DDA78098-76C0-464A-BCE1-82D54E911BE1}" dt="2023-12-15T22:10:24.647" v="179"/>
          <ac:spMkLst>
            <pc:docMk/>
            <pc:sldMk cId="0" sldId="269"/>
            <ac:spMk id="13" creationId="{7818BE73-3B28-9B0F-1799-1B590EEFA7B4}"/>
          </ac:spMkLst>
        </pc:spChg>
        <pc:spChg chg="add mod">
          <ac:chgData name="Rafael Werkema" userId="b39bc1ff-338a-4307-afa8-191e1d1a6edb" providerId="ADAL" clId="{DDA78098-76C0-464A-BCE1-82D54E911BE1}" dt="2023-12-15T22:10:24.647" v="179"/>
          <ac:spMkLst>
            <pc:docMk/>
            <pc:sldMk cId="0" sldId="269"/>
            <ac:spMk id="14" creationId="{9B8A8ADC-CECD-BA7D-BED3-79929594DD03}"/>
          </ac:spMkLst>
        </pc:spChg>
        <pc:spChg chg="add mod">
          <ac:chgData name="Rafael Werkema" userId="b39bc1ff-338a-4307-afa8-191e1d1a6edb" providerId="ADAL" clId="{DDA78098-76C0-464A-BCE1-82D54E911BE1}" dt="2023-12-15T22:10:24.647" v="179"/>
          <ac:spMkLst>
            <pc:docMk/>
            <pc:sldMk cId="0" sldId="269"/>
            <ac:spMk id="15" creationId="{1F2695B4-7FB6-D583-9CC6-36EDC1D4B6FE}"/>
          </ac:spMkLst>
        </pc:spChg>
        <pc:spChg chg="add mod">
          <ac:chgData name="Rafael Werkema" userId="b39bc1ff-338a-4307-afa8-191e1d1a6edb" providerId="ADAL" clId="{DDA78098-76C0-464A-BCE1-82D54E911BE1}" dt="2023-12-15T22:10:24.647" v="179"/>
          <ac:spMkLst>
            <pc:docMk/>
            <pc:sldMk cId="0" sldId="269"/>
            <ac:spMk id="16" creationId="{A6F245E7-B70A-1FF7-745D-D74A5F420449}"/>
          </ac:spMkLst>
        </pc:spChg>
        <pc:spChg chg="add mod">
          <ac:chgData name="Rafael Werkema" userId="b39bc1ff-338a-4307-afa8-191e1d1a6edb" providerId="ADAL" clId="{DDA78098-76C0-464A-BCE1-82D54E911BE1}" dt="2023-12-15T22:10:24.647" v="179"/>
          <ac:spMkLst>
            <pc:docMk/>
            <pc:sldMk cId="0" sldId="269"/>
            <ac:spMk id="17" creationId="{2D9A0FE5-CF97-B8D2-3BE5-67977CD52D35}"/>
          </ac:spMkLst>
        </pc:spChg>
        <pc:spChg chg="add mod">
          <ac:chgData name="Rafael Werkema" userId="b39bc1ff-338a-4307-afa8-191e1d1a6edb" providerId="ADAL" clId="{DDA78098-76C0-464A-BCE1-82D54E911BE1}" dt="2023-12-15T22:10:24.647" v="179"/>
          <ac:spMkLst>
            <pc:docMk/>
            <pc:sldMk cId="0" sldId="269"/>
            <ac:spMk id="18" creationId="{03A930C4-74CD-068C-DD30-766DC1807563}"/>
          </ac:spMkLst>
        </pc:spChg>
        <pc:spChg chg="add mod">
          <ac:chgData name="Rafael Werkema" userId="b39bc1ff-338a-4307-afa8-191e1d1a6edb" providerId="ADAL" clId="{DDA78098-76C0-464A-BCE1-82D54E911BE1}" dt="2023-12-15T22:10:24.647" v="179"/>
          <ac:spMkLst>
            <pc:docMk/>
            <pc:sldMk cId="0" sldId="269"/>
            <ac:spMk id="19" creationId="{ECFD14B2-A8D1-C530-B64E-85CB18B0B409}"/>
          </ac:spMkLst>
        </pc:spChg>
        <pc:spChg chg="add mod">
          <ac:chgData name="Rafael Werkema" userId="b39bc1ff-338a-4307-afa8-191e1d1a6edb" providerId="ADAL" clId="{DDA78098-76C0-464A-BCE1-82D54E911BE1}" dt="2023-12-15T22:10:24.647" v="179"/>
          <ac:spMkLst>
            <pc:docMk/>
            <pc:sldMk cId="0" sldId="269"/>
            <ac:spMk id="20" creationId="{FDC6AF6A-6584-2A5E-C10A-5143E470E7CC}"/>
          </ac:spMkLst>
        </pc:spChg>
        <pc:spChg chg="add mod">
          <ac:chgData name="Rafael Werkema" userId="b39bc1ff-338a-4307-afa8-191e1d1a6edb" providerId="ADAL" clId="{DDA78098-76C0-464A-BCE1-82D54E911BE1}" dt="2023-12-15T22:10:24.647" v="179"/>
          <ac:spMkLst>
            <pc:docMk/>
            <pc:sldMk cId="0" sldId="269"/>
            <ac:spMk id="21" creationId="{3CAFD46D-4798-0D53-4198-3C26F82F5766}"/>
          </ac:spMkLst>
        </pc:spChg>
        <pc:spChg chg="add mod">
          <ac:chgData name="Rafael Werkema" userId="b39bc1ff-338a-4307-afa8-191e1d1a6edb" providerId="ADAL" clId="{DDA78098-76C0-464A-BCE1-82D54E911BE1}" dt="2023-12-15T22:10:24.647" v="179"/>
          <ac:spMkLst>
            <pc:docMk/>
            <pc:sldMk cId="0" sldId="269"/>
            <ac:spMk id="22" creationId="{7FB7A057-D8FA-BB65-4175-AEAFB63F3BEA}"/>
          </ac:spMkLst>
        </pc:spChg>
        <pc:spChg chg="add mod">
          <ac:chgData name="Rafael Werkema" userId="b39bc1ff-338a-4307-afa8-191e1d1a6edb" providerId="ADAL" clId="{DDA78098-76C0-464A-BCE1-82D54E911BE1}" dt="2023-12-15T22:10:24.647" v="179"/>
          <ac:spMkLst>
            <pc:docMk/>
            <pc:sldMk cId="0" sldId="269"/>
            <ac:spMk id="23" creationId="{54BFEEEE-C1BD-613E-DD43-3A399B6E1A33}"/>
          </ac:spMkLst>
        </pc:spChg>
        <pc:spChg chg="add mod">
          <ac:chgData name="Rafael Werkema" userId="b39bc1ff-338a-4307-afa8-191e1d1a6edb" providerId="ADAL" clId="{DDA78098-76C0-464A-BCE1-82D54E911BE1}" dt="2023-12-15T22:10:24.647" v="179"/>
          <ac:spMkLst>
            <pc:docMk/>
            <pc:sldMk cId="0" sldId="269"/>
            <ac:spMk id="24" creationId="{CDFE38AE-ED7C-3FF5-D1B1-D88E71A9CD00}"/>
          </ac:spMkLst>
        </pc:spChg>
        <pc:spChg chg="add mod">
          <ac:chgData name="Rafael Werkema" userId="b39bc1ff-338a-4307-afa8-191e1d1a6edb" providerId="ADAL" clId="{DDA78098-76C0-464A-BCE1-82D54E911BE1}" dt="2023-12-15T22:10:24.647" v="179"/>
          <ac:spMkLst>
            <pc:docMk/>
            <pc:sldMk cId="0" sldId="269"/>
            <ac:spMk id="25" creationId="{CCD96E0E-F75C-E298-8860-50D6D9829B79}"/>
          </ac:spMkLst>
        </pc:spChg>
        <pc:spChg chg="add mod">
          <ac:chgData name="Rafael Werkema" userId="b39bc1ff-338a-4307-afa8-191e1d1a6edb" providerId="ADAL" clId="{DDA78098-76C0-464A-BCE1-82D54E911BE1}" dt="2023-12-15T22:10:24.647" v="179"/>
          <ac:spMkLst>
            <pc:docMk/>
            <pc:sldMk cId="0" sldId="269"/>
            <ac:spMk id="26" creationId="{F88FB770-16F7-C489-F87A-7A98FFC8BF34}"/>
          </ac:spMkLst>
        </pc:spChg>
        <pc:spChg chg="add mod">
          <ac:chgData name="Rafael Werkema" userId="b39bc1ff-338a-4307-afa8-191e1d1a6edb" providerId="ADAL" clId="{DDA78098-76C0-464A-BCE1-82D54E911BE1}" dt="2023-12-15T22:10:24.647" v="179"/>
          <ac:spMkLst>
            <pc:docMk/>
            <pc:sldMk cId="0" sldId="269"/>
            <ac:spMk id="27" creationId="{8C52CE96-ED87-2763-678C-2C103560FB5F}"/>
          </ac:spMkLst>
        </pc:spChg>
        <pc:spChg chg="add mod">
          <ac:chgData name="Rafael Werkema" userId="b39bc1ff-338a-4307-afa8-191e1d1a6edb" providerId="ADAL" clId="{DDA78098-76C0-464A-BCE1-82D54E911BE1}" dt="2023-12-15T22:10:24.647" v="179"/>
          <ac:spMkLst>
            <pc:docMk/>
            <pc:sldMk cId="0" sldId="269"/>
            <ac:spMk id="28" creationId="{100D33B9-F1BA-51EE-358A-B92ACC1EB3A7}"/>
          </ac:spMkLst>
        </pc:spChg>
        <pc:spChg chg="add mod">
          <ac:chgData name="Rafael Werkema" userId="b39bc1ff-338a-4307-afa8-191e1d1a6edb" providerId="ADAL" clId="{DDA78098-76C0-464A-BCE1-82D54E911BE1}" dt="2023-12-15T22:10:24.647" v="179"/>
          <ac:spMkLst>
            <pc:docMk/>
            <pc:sldMk cId="0" sldId="269"/>
            <ac:spMk id="29" creationId="{4A807F08-4F21-E274-C470-6953502CBDC1}"/>
          </ac:spMkLst>
        </pc:spChg>
        <pc:spChg chg="add mod">
          <ac:chgData name="Rafael Werkema" userId="b39bc1ff-338a-4307-afa8-191e1d1a6edb" providerId="ADAL" clId="{DDA78098-76C0-464A-BCE1-82D54E911BE1}" dt="2023-12-15T22:10:24.647" v="179"/>
          <ac:spMkLst>
            <pc:docMk/>
            <pc:sldMk cId="0" sldId="269"/>
            <ac:spMk id="30" creationId="{5B1991EB-3C09-5A1D-0647-30380830BA11}"/>
          </ac:spMkLst>
        </pc:spChg>
        <pc:spChg chg="add mod">
          <ac:chgData name="Rafael Werkema" userId="b39bc1ff-338a-4307-afa8-191e1d1a6edb" providerId="ADAL" clId="{DDA78098-76C0-464A-BCE1-82D54E911BE1}" dt="2023-12-15T22:10:24.647" v="179"/>
          <ac:spMkLst>
            <pc:docMk/>
            <pc:sldMk cId="0" sldId="269"/>
            <ac:spMk id="31" creationId="{8972C426-AE7D-120C-E993-0101DA67B96E}"/>
          </ac:spMkLst>
        </pc:spChg>
        <pc:spChg chg="add mod">
          <ac:chgData name="Rafael Werkema" userId="b39bc1ff-338a-4307-afa8-191e1d1a6edb" providerId="ADAL" clId="{DDA78098-76C0-464A-BCE1-82D54E911BE1}" dt="2023-12-15T22:10:24.647" v="179"/>
          <ac:spMkLst>
            <pc:docMk/>
            <pc:sldMk cId="0" sldId="269"/>
            <ac:spMk id="32" creationId="{8DBCC8B2-AFFD-7B3B-44C8-08C68EB245E0}"/>
          </ac:spMkLst>
        </pc:spChg>
        <pc:spChg chg="add mod">
          <ac:chgData name="Rafael Werkema" userId="b39bc1ff-338a-4307-afa8-191e1d1a6edb" providerId="ADAL" clId="{DDA78098-76C0-464A-BCE1-82D54E911BE1}" dt="2023-12-15T22:10:24.647" v="179"/>
          <ac:spMkLst>
            <pc:docMk/>
            <pc:sldMk cId="0" sldId="269"/>
            <ac:spMk id="33" creationId="{6B120C42-751E-8D3D-2C3C-ED13AD00718D}"/>
          </ac:spMkLst>
        </pc:spChg>
        <pc:spChg chg="add mod">
          <ac:chgData name="Rafael Werkema" userId="b39bc1ff-338a-4307-afa8-191e1d1a6edb" providerId="ADAL" clId="{DDA78098-76C0-464A-BCE1-82D54E911BE1}" dt="2023-12-15T22:10:24.647" v="179"/>
          <ac:spMkLst>
            <pc:docMk/>
            <pc:sldMk cId="0" sldId="269"/>
            <ac:spMk id="34" creationId="{46970381-EA28-69BA-AFB0-5DE4368444D4}"/>
          </ac:spMkLst>
        </pc:spChg>
        <pc:spChg chg="add mod">
          <ac:chgData name="Rafael Werkema" userId="b39bc1ff-338a-4307-afa8-191e1d1a6edb" providerId="ADAL" clId="{DDA78098-76C0-464A-BCE1-82D54E911BE1}" dt="2023-12-15T22:10:24.647" v="179"/>
          <ac:spMkLst>
            <pc:docMk/>
            <pc:sldMk cId="0" sldId="269"/>
            <ac:spMk id="35" creationId="{BD29BB2E-84AD-89DE-2627-9ABB33CD18FB}"/>
          </ac:spMkLst>
        </pc:spChg>
        <pc:spChg chg="add del mod">
          <ac:chgData name="Rafael Werkema" userId="b39bc1ff-338a-4307-afa8-191e1d1a6edb" providerId="ADAL" clId="{DDA78098-76C0-464A-BCE1-82D54E911BE1}" dt="2023-12-15T22:10:38.507" v="182" actId="478"/>
          <ac:spMkLst>
            <pc:docMk/>
            <pc:sldMk cId="0" sldId="269"/>
            <ac:spMk id="36" creationId="{EE994674-3488-1B59-48D0-5C25BE178372}"/>
          </ac:spMkLst>
        </pc:spChg>
        <pc:spChg chg="del">
          <ac:chgData name="Rafael Werkema" userId="b39bc1ff-338a-4307-afa8-191e1d1a6edb" providerId="ADAL" clId="{DDA78098-76C0-464A-BCE1-82D54E911BE1}" dt="2023-12-15T22:10:24.187" v="178" actId="478"/>
          <ac:spMkLst>
            <pc:docMk/>
            <pc:sldMk cId="0" sldId="269"/>
            <ac:spMk id="37" creationId="{26F54689-8384-8ED3-C7B0-8CF673F35CD0}"/>
          </ac:spMkLst>
        </pc:spChg>
        <pc:spChg chg="del">
          <ac:chgData name="Rafael Werkema" userId="b39bc1ff-338a-4307-afa8-191e1d1a6edb" providerId="ADAL" clId="{DDA78098-76C0-464A-BCE1-82D54E911BE1}" dt="2023-12-15T22:10:24.187" v="178" actId="478"/>
          <ac:spMkLst>
            <pc:docMk/>
            <pc:sldMk cId="0" sldId="269"/>
            <ac:spMk id="38" creationId="{60E30C41-4DF5-3C1F-0A00-705A1B627285}"/>
          </ac:spMkLst>
        </pc:spChg>
        <pc:spChg chg="del">
          <ac:chgData name="Rafael Werkema" userId="b39bc1ff-338a-4307-afa8-191e1d1a6edb" providerId="ADAL" clId="{DDA78098-76C0-464A-BCE1-82D54E911BE1}" dt="2023-12-15T22:10:24.187" v="178" actId="478"/>
          <ac:spMkLst>
            <pc:docMk/>
            <pc:sldMk cId="0" sldId="269"/>
            <ac:spMk id="39" creationId="{01126AE2-ED26-F8B6-FCB8-1C5586AC95E8}"/>
          </ac:spMkLst>
        </pc:spChg>
        <pc:spChg chg="del">
          <ac:chgData name="Rafael Werkema" userId="b39bc1ff-338a-4307-afa8-191e1d1a6edb" providerId="ADAL" clId="{DDA78098-76C0-464A-BCE1-82D54E911BE1}" dt="2023-12-15T22:10:24.187" v="178" actId="478"/>
          <ac:spMkLst>
            <pc:docMk/>
            <pc:sldMk cId="0" sldId="269"/>
            <ac:spMk id="40" creationId="{F6444438-DD5F-9EC5-8D78-7A2E200FDCCD}"/>
          </ac:spMkLst>
        </pc:spChg>
        <pc:spChg chg="del">
          <ac:chgData name="Rafael Werkema" userId="b39bc1ff-338a-4307-afa8-191e1d1a6edb" providerId="ADAL" clId="{DDA78098-76C0-464A-BCE1-82D54E911BE1}" dt="2023-12-15T22:10:24.187" v="178" actId="478"/>
          <ac:spMkLst>
            <pc:docMk/>
            <pc:sldMk cId="0" sldId="269"/>
            <ac:spMk id="41" creationId="{091122BF-6DC5-CA67-5C01-8F4F7C7BF80A}"/>
          </ac:spMkLst>
        </pc:spChg>
        <pc:spChg chg="del">
          <ac:chgData name="Rafael Werkema" userId="b39bc1ff-338a-4307-afa8-191e1d1a6edb" providerId="ADAL" clId="{DDA78098-76C0-464A-BCE1-82D54E911BE1}" dt="2023-12-15T22:10:24.187" v="178" actId="478"/>
          <ac:spMkLst>
            <pc:docMk/>
            <pc:sldMk cId="0" sldId="269"/>
            <ac:spMk id="42" creationId="{FA7708CF-D298-1501-4A72-1A19F27B513D}"/>
          </ac:spMkLst>
        </pc:spChg>
        <pc:spChg chg="del">
          <ac:chgData name="Rafael Werkema" userId="b39bc1ff-338a-4307-afa8-191e1d1a6edb" providerId="ADAL" clId="{DDA78098-76C0-464A-BCE1-82D54E911BE1}" dt="2023-12-15T22:10:24.187" v="178" actId="478"/>
          <ac:spMkLst>
            <pc:docMk/>
            <pc:sldMk cId="0" sldId="269"/>
            <ac:spMk id="43" creationId="{392B2CCE-9BAE-247A-BB88-A768E982088A}"/>
          </ac:spMkLst>
        </pc:spChg>
        <pc:spChg chg="del">
          <ac:chgData name="Rafael Werkema" userId="b39bc1ff-338a-4307-afa8-191e1d1a6edb" providerId="ADAL" clId="{DDA78098-76C0-464A-BCE1-82D54E911BE1}" dt="2023-12-15T22:10:24.187" v="178" actId="478"/>
          <ac:spMkLst>
            <pc:docMk/>
            <pc:sldMk cId="0" sldId="269"/>
            <ac:spMk id="44" creationId="{A53E51CB-52AB-CD87-A4AB-F2DBF3266011}"/>
          </ac:spMkLst>
        </pc:spChg>
        <pc:spChg chg="del">
          <ac:chgData name="Rafael Werkema" userId="b39bc1ff-338a-4307-afa8-191e1d1a6edb" providerId="ADAL" clId="{DDA78098-76C0-464A-BCE1-82D54E911BE1}" dt="2023-12-15T22:10:24.187" v="178" actId="478"/>
          <ac:spMkLst>
            <pc:docMk/>
            <pc:sldMk cId="0" sldId="269"/>
            <ac:spMk id="45" creationId="{7F474810-6363-8F43-D10B-FDCA028F6C59}"/>
          </ac:spMkLst>
        </pc:spChg>
        <pc:spChg chg="del">
          <ac:chgData name="Rafael Werkema" userId="b39bc1ff-338a-4307-afa8-191e1d1a6edb" providerId="ADAL" clId="{DDA78098-76C0-464A-BCE1-82D54E911BE1}" dt="2023-12-15T22:10:24.187" v="178" actId="478"/>
          <ac:spMkLst>
            <pc:docMk/>
            <pc:sldMk cId="0" sldId="269"/>
            <ac:spMk id="46" creationId="{F69EE89F-9CC3-72D8-5959-F289677D5B05}"/>
          </ac:spMkLst>
        </pc:spChg>
        <pc:spChg chg="del">
          <ac:chgData name="Rafael Werkema" userId="b39bc1ff-338a-4307-afa8-191e1d1a6edb" providerId="ADAL" clId="{DDA78098-76C0-464A-BCE1-82D54E911BE1}" dt="2023-12-15T22:10:24.187" v="178" actId="478"/>
          <ac:spMkLst>
            <pc:docMk/>
            <pc:sldMk cId="0" sldId="269"/>
            <ac:spMk id="47" creationId="{B7717242-DE54-B9B0-BF65-A01629621FD8}"/>
          </ac:spMkLst>
        </pc:spChg>
        <pc:spChg chg="del">
          <ac:chgData name="Rafael Werkema" userId="b39bc1ff-338a-4307-afa8-191e1d1a6edb" providerId="ADAL" clId="{DDA78098-76C0-464A-BCE1-82D54E911BE1}" dt="2023-12-15T22:10:24.187" v="178" actId="478"/>
          <ac:spMkLst>
            <pc:docMk/>
            <pc:sldMk cId="0" sldId="269"/>
            <ac:spMk id="48" creationId="{882D4DEF-BB15-9090-DBA5-D01BD5E617EE}"/>
          </ac:spMkLst>
        </pc:spChg>
        <pc:spChg chg="del">
          <ac:chgData name="Rafael Werkema" userId="b39bc1ff-338a-4307-afa8-191e1d1a6edb" providerId="ADAL" clId="{DDA78098-76C0-464A-BCE1-82D54E911BE1}" dt="2023-12-15T22:10:24.187" v="178" actId="478"/>
          <ac:spMkLst>
            <pc:docMk/>
            <pc:sldMk cId="0" sldId="269"/>
            <ac:spMk id="49" creationId="{E25E8009-7530-5788-F82B-F40B89901725}"/>
          </ac:spMkLst>
        </pc:spChg>
        <pc:spChg chg="del">
          <ac:chgData name="Rafael Werkema" userId="b39bc1ff-338a-4307-afa8-191e1d1a6edb" providerId="ADAL" clId="{DDA78098-76C0-464A-BCE1-82D54E911BE1}" dt="2023-12-15T22:10:24.187" v="178" actId="478"/>
          <ac:spMkLst>
            <pc:docMk/>
            <pc:sldMk cId="0" sldId="269"/>
            <ac:spMk id="50" creationId="{83FE5FE3-6638-20BB-19E8-5F113E37152F}"/>
          </ac:spMkLst>
        </pc:spChg>
        <pc:spChg chg="del">
          <ac:chgData name="Rafael Werkema" userId="b39bc1ff-338a-4307-afa8-191e1d1a6edb" providerId="ADAL" clId="{DDA78098-76C0-464A-BCE1-82D54E911BE1}" dt="2023-12-15T22:10:24.187" v="178" actId="478"/>
          <ac:spMkLst>
            <pc:docMk/>
            <pc:sldMk cId="0" sldId="269"/>
            <ac:spMk id="51" creationId="{FDBDD057-E544-C80C-B7A8-39B112A39E23}"/>
          </ac:spMkLst>
        </pc:spChg>
        <pc:spChg chg="del">
          <ac:chgData name="Rafael Werkema" userId="b39bc1ff-338a-4307-afa8-191e1d1a6edb" providerId="ADAL" clId="{DDA78098-76C0-464A-BCE1-82D54E911BE1}" dt="2023-12-15T22:10:24.187" v="178" actId="478"/>
          <ac:spMkLst>
            <pc:docMk/>
            <pc:sldMk cId="0" sldId="269"/>
            <ac:spMk id="52" creationId="{D5E1EED5-DE78-AEDC-89CD-E842CCDD1AFD}"/>
          </ac:spMkLst>
        </pc:spChg>
        <pc:spChg chg="del">
          <ac:chgData name="Rafael Werkema" userId="b39bc1ff-338a-4307-afa8-191e1d1a6edb" providerId="ADAL" clId="{DDA78098-76C0-464A-BCE1-82D54E911BE1}" dt="2023-12-15T22:10:24.187" v="178" actId="478"/>
          <ac:spMkLst>
            <pc:docMk/>
            <pc:sldMk cId="0" sldId="269"/>
            <ac:spMk id="53" creationId="{B204B0F1-B47D-8DC5-5874-2AAF31BB0600}"/>
          </ac:spMkLst>
        </pc:spChg>
        <pc:spChg chg="del">
          <ac:chgData name="Rafael Werkema" userId="b39bc1ff-338a-4307-afa8-191e1d1a6edb" providerId="ADAL" clId="{DDA78098-76C0-464A-BCE1-82D54E911BE1}" dt="2023-12-15T22:10:24.187" v="178" actId="478"/>
          <ac:spMkLst>
            <pc:docMk/>
            <pc:sldMk cId="0" sldId="269"/>
            <ac:spMk id="54" creationId="{0C8226FE-4777-8076-C393-7416258F3F1C}"/>
          </ac:spMkLst>
        </pc:spChg>
        <pc:spChg chg="del">
          <ac:chgData name="Rafael Werkema" userId="b39bc1ff-338a-4307-afa8-191e1d1a6edb" providerId="ADAL" clId="{DDA78098-76C0-464A-BCE1-82D54E911BE1}" dt="2023-12-15T22:10:24.187" v="178" actId="478"/>
          <ac:spMkLst>
            <pc:docMk/>
            <pc:sldMk cId="0" sldId="269"/>
            <ac:spMk id="55" creationId="{6E34224C-3E41-0C71-91BC-C466A8A4BAD3}"/>
          </ac:spMkLst>
        </pc:spChg>
        <pc:spChg chg="del">
          <ac:chgData name="Rafael Werkema" userId="b39bc1ff-338a-4307-afa8-191e1d1a6edb" providerId="ADAL" clId="{DDA78098-76C0-464A-BCE1-82D54E911BE1}" dt="2023-12-15T22:10:24.187" v="178" actId="478"/>
          <ac:spMkLst>
            <pc:docMk/>
            <pc:sldMk cId="0" sldId="269"/>
            <ac:spMk id="56" creationId="{52511E12-E085-5B90-FF71-7477A12D8282}"/>
          </ac:spMkLst>
        </pc:spChg>
        <pc:spChg chg="del">
          <ac:chgData name="Rafael Werkema" userId="b39bc1ff-338a-4307-afa8-191e1d1a6edb" providerId="ADAL" clId="{DDA78098-76C0-464A-BCE1-82D54E911BE1}" dt="2023-12-15T22:10:24.187" v="178" actId="478"/>
          <ac:spMkLst>
            <pc:docMk/>
            <pc:sldMk cId="0" sldId="269"/>
            <ac:spMk id="57" creationId="{DAEDAFE2-4E9A-46EB-A967-A48314268739}"/>
          </ac:spMkLst>
        </pc:spChg>
        <pc:spChg chg="del">
          <ac:chgData name="Rafael Werkema" userId="b39bc1ff-338a-4307-afa8-191e1d1a6edb" providerId="ADAL" clId="{DDA78098-76C0-464A-BCE1-82D54E911BE1}" dt="2023-12-15T22:10:24.187" v="178" actId="478"/>
          <ac:spMkLst>
            <pc:docMk/>
            <pc:sldMk cId="0" sldId="269"/>
            <ac:spMk id="59" creationId="{73A672CF-C9A9-A076-01C9-EEA109329125}"/>
          </ac:spMkLst>
        </pc:spChg>
        <pc:spChg chg="del">
          <ac:chgData name="Rafael Werkema" userId="b39bc1ff-338a-4307-afa8-191e1d1a6edb" providerId="ADAL" clId="{DDA78098-76C0-464A-BCE1-82D54E911BE1}" dt="2023-12-15T22:10:24.187" v="178" actId="478"/>
          <ac:spMkLst>
            <pc:docMk/>
            <pc:sldMk cId="0" sldId="269"/>
            <ac:spMk id="60" creationId="{477EA985-56E9-E2D1-47A0-A6E79169FB53}"/>
          </ac:spMkLst>
        </pc:spChg>
        <pc:spChg chg="del">
          <ac:chgData name="Rafael Werkema" userId="b39bc1ff-338a-4307-afa8-191e1d1a6edb" providerId="ADAL" clId="{DDA78098-76C0-464A-BCE1-82D54E911BE1}" dt="2023-12-15T22:10:24.187" v="178" actId="478"/>
          <ac:spMkLst>
            <pc:docMk/>
            <pc:sldMk cId="0" sldId="269"/>
            <ac:spMk id="61" creationId="{158D10AF-CADB-E4B7-7155-421EEB4D3A7C}"/>
          </ac:spMkLst>
        </pc:spChg>
        <pc:spChg chg="del">
          <ac:chgData name="Rafael Werkema" userId="b39bc1ff-338a-4307-afa8-191e1d1a6edb" providerId="ADAL" clId="{DDA78098-76C0-464A-BCE1-82D54E911BE1}" dt="2023-12-15T22:10:24.187" v="178" actId="478"/>
          <ac:spMkLst>
            <pc:docMk/>
            <pc:sldMk cId="0" sldId="269"/>
            <ac:spMk id="13312" creationId="{3C5880D8-4981-55FA-96E5-AA245EFF5EB5}"/>
          </ac:spMkLst>
        </pc:spChg>
        <pc:spChg chg="del">
          <ac:chgData name="Rafael Werkema" userId="b39bc1ff-338a-4307-afa8-191e1d1a6edb" providerId="ADAL" clId="{DDA78098-76C0-464A-BCE1-82D54E911BE1}" dt="2023-12-15T22:10:24.187" v="178" actId="478"/>
          <ac:spMkLst>
            <pc:docMk/>
            <pc:sldMk cId="0" sldId="269"/>
            <ac:spMk id="13313" creationId="{68F464CE-E8A8-E5A9-9D9A-23CD40BDE05E}"/>
          </ac:spMkLst>
        </pc:spChg>
        <pc:spChg chg="del">
          <ac:chgData name="Rafael Werkema" userId="b39bc1ff-338a-4307-afa8-191e1d1a6edb" providerId="ADAL" clId="{DDA78098-76C0-464A-BCE1-82D54E911BE1}" dt="2023-12-15T22:10:24.187" v="178" actId="478"/>
          <ac:spMkLst>
            <pc:docMk/>
            <pc:sldMk cId="0" sldId="269"/>
            <ac:spMk id="13344" creationId="{4968B000-109B-053F-5070-54CDA3BBBC9F}"/>
          </ac:spMkLst>
        </pc:spChg>
        <pc:spChg chg="del">
          <ac:chgData name="Rafael Werkema" userId="b39bc1ff-338a-4307-afa8-191e1d1a6edb" providerId="ADAL" clId="{DDA78098-76C0-464A-BCE1-82D54E911BE1}" dt="2023-12-15T22:10:24.187" v="178" actId="478"/>
          <ac:spMkLst>
            <pc:docMk/>
            <pc:sldMk cId="0" sldId="269"/>
            <ac:spMk id="13345" creationId="{5666D82F-6D8E-29B8-6871-F2D39E703693}"/>
          </ac:spMkLst>
        </pc:spChg>
        <pc:spChg chg="del">
          <ac:chgData name="Rafael Werkema" userId="b39bc1ff-338a-4307-afa8-191e1d1a6edb" providerId="ADAL" clId="{DDA78098-76C0-464A-BCE1-82D54E911BE1}" dt="2023-12-15T22:10:24.187" v="178" actId="478"/>
          <ac:spMkLst>
            <pc:docMk/>
            <pc:sldMk cId="0" sldId="269"/>
            <ac:spMk id="13347" creationId="{0CED8AED-0C55-1D5F-6AF2-B6DD7FBF2A6C}"/>
          </ac:spMkLst>
        </pc:spChg>
        <pc:spChg chg="del">
          <ac:chgData name="Rafael Werkema" userId="b39bc1ff-338a-4307-afa8-191e1d1a6edb" providerId="ADAL" clId="{DDA78098-76C0-464A-BCE1-82D54E911BE1}" dt="2023-12-15T22:10:24.187" v="178" actId="478"/>
          <ac:spMkLst>
            <pc:docMk/>
            <pc:sldMk cId="0" sldId="269"/>
            <ac:spMk id="13348" creationId="{49496AA5-2C28-2682-A735-37644E35874F}"/>
          </ac:spMkLst>
        </pc:spChg>
      </pc:sldChg>
      <pc:sldChg chg="addSp delSp modSp setBg">
        <pc:chgData name="Rafael Werkema" userId="b39bc1ff-338a-4307-afa8-191e1d1a6edb" providerId="ADAL" clId="{DDA78098-76C0-464A-BCE1-82D54E911BE1}" dt="2023-12-15T22:11:51.276" v="195" actId="1076"/>
        <pc:sldMkLst>
          <pc:docMk/>
          <pc:sldMk cId="0" sldId="270"/>
        </pc:sldMkLst>
        <pc:spChg chg="add del mod">
          <ac:chgData name="Rafael Werkema" userId="b39bc1ff-338a-4307-afa8-191e1d1a6edb" providerId="ADAL" clId="{DDA78098-76C0-464A-BCE1-82D54E911BE1}" dt="2023-12-15T22:10:57.749" v="185" actId="478"/>
          <ac:spMkLst>
            <pc:docMk/>
            <pc:sldMk cId="0" sldId="270"/>
            <ac:spMk id="2" creationId="{BCEA9B0C-F123-5F38-231B-EA12B08D205E}"/>
          </ac:spMkLst>
        </pc:spChg>
        <pc:spChg chg="add del mod">
          <ac:chgData name="Rafael Werkema" userId="b39bc1ff-338a-4307-afa8-191e1d1a6edb" providerId="ADAL" clId="{DDA78098-76C0-464A-BCE1-82D54E911BE1}" dt="2023-12-15T22:10:57.749" v="185" actId="478"/>
          <ac:spMkLst>
            <pc:docMk/>
            <pc:sldMk cId="0" sldId="270"/>
            <ac:spMk id="3" creationId="{8A273966-2E6B-8DD3-4181-93B21473E1E4}"/>
          </ac:spMkLst>
        </pc:spChg>
        <pc:spChg chg="add del mod">
          <ac:chgData name="Rafael Werkema" userId="b39bc1ff-338a-4307-afa8-191e1d1a6edb" providerId="ADAL" clId="{DDA78098-76C0-464A-BCE1-82D54E911BE1}" dt="2023-12-15T22:10:57.749" v="185" actId="478"/>
          <ac:spMkLst>
            <pc:docMk/>
            <pc:sldMk cId="0" sldId="270"/>
            <ac:spMk id="4" creationId="{82BB7D1B-97E9-5788-AEF3-AC400A6DA109}"/>
          </ac:spMkLst>
        </pc:spChg>
        <pc:spChg chg="add del mod">
          <ac:chgData name="Rafael Werkema" userId="b39bc1ff-338a-4307-afa8-191e1d1a6edb" providerId="ADAL" clId="{DDA78098-76C0-464A-BCE1-82D54E911BE1}" dt="2023-12-15T22:10:57.749" v="185" actId="478"/>
          <ac:spMkLst>
            <pc:docMk/>
            <pc:sldMk cId="0" sldId="270"/>
            <ac:spMk id="5" creationId="{3148EEED-EA78-D572-A4C9-8DB19C1D1516}"/>
          </ac:spMkLst>
        </pc:spChg>
        <pc:spChg chg="add del mod">
          <ac:chgData name="Rafael Werkema" userId="b39bc1ff-338a-4307-afa8-191e1d1a6edb" providerId="ADAL" clId="{DDA78098-76C0-464A-BCE1-82D54E911BE1}" dt="2023-12-15T22:10:57.749" v="185" actId="478"/>
          <ac:spMkLst>
            <pc:docMk/>
            <pc:sldMk cId="0" sldId="270"/>
            <ac:spMk id="6" creationId="{91CFEBF1-A514-AD99-CA60-CB86A1460F9F}"/>
          </ac:spMkLst>
        </pc:spChg>
        <pc:spChg chg="add del mod">
          <ac:chgData name="Rafael Werkema" userId="b39bc1ff-338a-4307-afa8-191e1d1a6edb" providerId="ADAL" clId="{DDA78098-76C0-464A-BCE1-82D54E911BE1}" dt="2023-12-15T22:10:57.749" v="185" actId="478"/>
          <ac:spMkLst>
            <pc:docMk/>
            <pc:sldMk cId="0" sldId="270"/>
            <ac:spMk id="7" creationId="{681C8F8D-9BAB-04D7-1329-4DF33B4E06F5}"/>
          </ac:spMkLst>
        </pc:spChg>
        <pc:spChg chg="add mod">
          <ac:chgData name="Rafael Werkema" userId="b39bc1ff-338a-4307-afa8-191e1d1a6edb" providerId="ADAL" clId="{DDA78098-76C0-464A-BCE1-82D54E911BE1}" dt="2023-12-15T22:10:46.337" v="184"/>
          <ac:spMkLst>
            <pc:docMk/>
            <pc:sldMk cId="0" sldId="270"/>
            <ac:spMk id="8" creationId="{B7C1BBF4-4D17-2472-DF8F-530365DBC05C}"/>
          </ac:spMkLst>
        </pc:spChg>
        <pc:spChg chg="add mod">
          <ac:chgData name="Rafael Werkema" userId="b39bc1ff-338a-4307-afa8-191e1d1a6edb" providerId="ADAL" clId="{DDA78098-76C0-464A-BCE1-82D54E911BE1}" dt="2023-12-15T22:11:08.197" v="190" actId="1037"/>
          <ac:spMkLst>
            <pc:docMk/>
            <pc:sldMk cId="0" sldId="270"/>
            <ac:spMk id="9" creationId="{4668ECB7-7D99-1D44-9F87-2095607E0CDD}"/>
          </ac:spMkLst>
        </pc:spChg>
        <pc:spChg chg="add mod">
          <ac:chgData name="Rafael Werkema" userId="b39bc1ff-338a-4307-afa8-191e1d1a6edb" providerId="ADAL" clId="{DDA78098-76C0-464A-BCE1-82D54E911BE1}" dt="2023-12-15T22:11:08.197" v="190" actId="1037"/>
          <ac:spMkLst>
            <pc:docMk/>
            <pc:sldMk cId="0" sldId="270"/>
            <ac:spMk id="10" creationId="{D9D63C6A-E523-4A60-E2A7-B03CC9CFB5A3}"/>
          </ac:spMkLst>
        </pc:spChg>
        <pc:spChg chg="add mod">
          <ac:chgData name="Rafael Werkema" userId="b39bc1ff-338a-4307-afa8-191e1d1a6edb" providerId="ADAL" clId="{DDA78098-76C0-464A-BCE1-82D54E911BE1}" dt="2023-12-15T22:11:08.197" v="190" actId="1037"/>
          <ac:spMkLst>
            <pc:docMk/>
            <pc:sldMk cId="0" sldId="270"/>
            <ac:spMk id="11" creationId="{D5DDE92A-1511-F0A5-5F04-43FA0F067D26}"/>
          </ac:spMkLst>
        </pc:spChg>
        <pc:spChg chg="add mod">
          <ac:chgData name="Rafael Werkema" userId="b39bc1ff-338a-4307-afa8-191e1d1a6edb" providerId="ADAL" clId="{DDA78098-76C0-464A-BCE1-82D54E911BE1}" dt="2023-12-15T22:11:08.197" v="190" actId="1037"/>
          <ac:spMkLst>
            <pc:docMk/>
            <pc:sldMk cId="0" sldId="270"/>
            <ac:spMk id="12" creationId="{D6A79102-689D-1930-48CA-74765F3B2E8F}"/>
          </ac:spMkLst>
        </pc:spChg>
        <pc:spChg chg="add mod">
          <ac:chgData name="Rafael Werkema" userId="b39bc1ff-338a-4307-afa8-191e1d1a6edb" providerId="ADAL" clId="{DDA78098-76C0-464A-BCE1-82D54E911BE1}" dt="2023-12-15T22:11:08.197" v="190" actId="1037"/>
          <ac:spMkLst>
            <pc:docMk/>
            <pc:sldMk cId="0" sldId="270"/>
            <ac:spMk id="13" creationId="{72D959B9-ECD0-1679-F46E-635CEEF0B12C}"/>
          </ac:spMkLst>
        </pc:spChg>
        <pc:spChg chg="add mod">
          <ac:chgData name="Rafael Werkema" userId="b39bc1ff-338a-4307-afa8-191e1d1a6edb" providerId="ADAL" clId="{DDA78098-76C0-464A-BCE1-82D54E911BE1}" dt="2023-12-15T22:11:08.197" v="190" actId="1037"/>
          <ac:spMkLst>
            <pc:docMk/>
            <pc:sldMk cId="0" sldId="270"/>
            <ac:spMk id="14" creationId="{C3C6A45D-D8CC-5603-B437-C4E2B37C3766}"/>
          </ac:spMkLst>
        </pc:spChg>
        <pc:spChg chg="add mod">
          <ac:chgData name="Rafael Werkema" userId="b39bc1ff-338a-4307-afa8-191e1d1a6edb" providerId="ADAL" clId="{DDA78098-76C0-464A-BCE1-82D54E911BE1}" dt="2023-12-15T22:11:08.197" v="190" actId="1037"/>
          <ac:spMkLst>
            <pc:docMk/>
            <pc:sldMk cId="0" sldId="270"/>
            <ac:spMk id="15" creationId="{60201E3B-E974-B334-843D-D6DD4CE8F946}"/>
          </ac:spMkLst>
        </pc:spChg>
        <pc:spChg chg="add mod">
          <ac:chgData name="Rafael Werkema" userId="b39bc1ff-338a-4307-afa8-191e1d1a6edb" providerId="ADAL" clId="{DDA78098-76C0-464A-BCE1-82D54E911BE1}" dt="2023-12-15T22:11:29.592" v="192" actId="1076"/>
          <ac:spMkLst>
            <pc:docMk/>
            <pc:sldMk cId="0" sldId="270"/>
            <ac:spMk id="16" creationId="{E4B0C51E-FC81-D5ED-1316-7CA887AB0C82}"/>
          </ac:spMkLst>
        </pc:spChg>
        <pc:spChg chg="add mod">
          <ac:chgData name="Rafael Werkema" userId="b39bc1ff-338a-4307-afa8-191e1d1a6edb" providerId="ADAL" clId="{DDA78098-76C0-464A-BCE1-82D54E911BE1}" dt="2023-12-15T22:11:29.592" v="192" actId="1076"/>
          <ac:spMkLst>
            <pc:docMk/>
            <pc:sldMk cId="0" sldId="270"/>
            <ac:spMk id="17" creationId="{FFE30F77-E00C-ED56-137F-3D8A96CE74DF}"/>
          </ac:spMkLst>
        </pc:spChg>
        <pc:spChg chg="add mod">
          <ac:chgData name="Rafael Werkema" userId="b39bc1ff-338a-4307-afa8-191e1d1a6edb" providerId="ADAL" clId="{DDA78098-76C0-464A-BCE1-82D54E911BE1}" dt="2023-12-15T22:11:29.592" v="192" actId="1076"/>
          <ac:spMkLst>
            <pc:docMk/>
            <pc:sldMk cId="0" sldId="270"/>
            <ac:spMk id="18" creationId="{2445E563-0924-B971-0AA5-075F9D9DD9E2}"/>
          </ac:spMkLst>
        </pc:spChg>
        <pc:spChg chg="add mod">
          <ac:chgData name="Rafael Werkema" userId="b39bc1ff-338a-4307-afa8-191e1d1a6edb" providerId="ADAL" clId="{DDA78098-76C0-464A-BCE1-82D54E911BE1}" dt="2023-12-15T22:11:29.592" v="192" actId="1076"/>
          <ac:spMkLst>
            <pc:docMk/>
            <pc:sldMk cId="0" sldId="270"/>
            <ac:spMk id="19" creationId="{FE07068A-18CA-5A75-0CA0-5C7B4664AD11}"/>
          </ac:spMkLst>
        </pc:spChg>
        <pc:spChg chg="add mod">
          <ac:chgData name="Rafael Werkema" userId="b39bc1ff-338a-4307-afa8-191e1d1a6edb" providerId="ADAL" clId="{DDA78098-76C0-464A-BCE1-82D54E911BE1}" dt="2023-12-15T22:11:29.592" v="192" actId="1076"/>
          <ac:spMkLst>
            <pc:docMk/>
            <pc:sldMk cId="0" sldId="270"/>
            <ac:spMk id="20" creationId="{3DC62E2D-EA6A-8834-7608-3B1D883D1792}"/>
          </ac:spMkLst>
        </pc:spChg>
        <pc:spChg chg="add mod">
          <ac:chgData name="Rafael Werkema" userId="b39bc1ff-338a-4307-afa8-191e1d1a6edb" providerId="ADAL" clId="{DDA78098-76C0-464A-BCE1-82D54E911BE1}" dt="2023-12-15T22:11:29.592" v="192" actId="1076"/>
          <ac:spMkLst>
            <pc:docMk/>
            <pc:sldMk cId="0" sldId="270"/>
            <ac:spMk id="21" creationId="{00B54876-5B3C-9344-5DF4-D40D5D301610}"/>
          </ac:spMkLst>
        </pc:spChg>
        <pc:spChg chg="add mod">
          <ac:chgData name="Rafael Werkema" userId="b39bc1ff-338a-4307-afa8-191e1d1a6edb" providerId="ADAL" clId="{DDA78098-76C0-464A-BCE1-82D54E911BE1}" dt="2023-12-15T22:11:08.197" v="190" actId="1037"/>
          <ac:spMkLst>
            <pc:docMk/>
            <pc:sldMk cId="0" sldId="270"/>
            <ac:spMk id="22" creationId="{71906F0A-33ED-73CF-27CD-7318FBCC72D8}"/>
          </ac:spMkLst>
        </pc:spChg>
        <pc:spChg chg="add mod">
          <ac:chgData name="Rafael Werkema" userId="b39bc1ff-338a-4307-afa8-191e1d1a6edb" providerId="ADAL" clId="{DDA78098-76C0-464A-BCE1-82D54E911BE1}" dt="2023-12-15T22:11:21.562" v="191" actId="1076"/>
          <ac:spMkLst>
            <pc:docMk/>
            <pc:sldMk cId="0" sldId="270"/>
            <ac:spMk id="23" creationId="{1F59F766-C2FC-00CC-3F4E-B36B3ADA05B3}"/>
          </ac:spMkLst>
        </pc:spChg>
        <pc:spChg chg="add mod">
          <ac:chgData name="Rafael Werkema" userId="b39bc1ff-338a-4307-afa8-191e1d1a6edb" providerId="ADAL" clId="{DDA78098-76C0-464A-BCE1-82D54E911BE1}" dt="2023-12-15T22:11:21.562" v="191" actId="1076"/>
          <ac:spMkLst>
            <pc:docMk/>
            <pc:sldMk cId="0" sldId="270"/>
            <ac:spMk id="24" creationId="{9207B0F3-2538-7120-FA17-7B327CE4C586}"/>
          </ac:spMkLst>
        </pc:spChg>
        <pc:spChg chg="add mod">
          <ac:chgData name="Rafael Werkema" userId="b39bc1ff-338a-4307-afa8-191e1d1a6edb" providerId="ADAL" clId="{DDA78098-76C0-464A-BCE1-82D54E911BE1}" dt="2023-12-15T22:11:21.562" v="191" actId="1076"/>
          <ac:spMkLst>
            <pc:docMk/>
            <pc:sldMk cId="0" sldId="270"/>
            <ac:spMk id="25" creationId="{31B9EB6A-6020-B67E-5AA6-369548DCDFF4}"/>
          </ac:spMkLst>
        </pc:spChg>
        <pc:spChg chg="add mod">
          <ac:chgData name="Rafael Werkema" userId="b39bc1ff-338a-4307-afa8-191e1d1a6edb" providerId="ADAL" clId="{DDA78098-76C0-464A-BCE1-82D54E911BE1}" dt="2023-12-15T22:11:21.562" v="191" actId="1076"/>
          <ac:spMkLst>
            <pc:docMk/>
            <pc:sldMk cId="0" sldId="270"/>
            <ac:spMk id="26" creationId="{76C8388F-E2BA-D2FA-1818-B5DAFB4C6A5D}"/>
          </ac:spMkLst>
        </pc:spChg>
        <pc:spChg chg="add mod">
          <ac:chgData name="Rafael Werkema" userId="b39bc1ff-338a-4307-afa8-191e1d1a6edb" providerId="ADAL" clId="{DDA78098-76C0-464A-BCE1-82D54E911BE1}" dt="2023-12-15T22:11:21.562" v="191" actId="1076"/>
          <ac:spMkLst>
            <pc:docMk/>
            <pc:sldMk cId="0" sldId="270"/>
            <ac:spMk id="27" creationId="{213F5E7E-4043-C5F7-27CF-48E80AF82980}"/>
          </ac:spMkLst>
        </pc:spChg>
        <pc:spChg chg="add mod">
          <ac:chgData name="Rafael Werkema" userId="b39bc1ff-338a-4307-afa8-191e1d1a6edb" providerId="ADAL" clId="{DDA78098-76C0-464A-BCE1-82D54E911BE1}" dt="2023-12-15T22:11:21.562" v="191" actId="1076"/>
          <ac:spMkLst>
            <pc:docMk/>
            <pc:sldMk cId="0" sldId="270"/>
            <ac:spMk id="28" creationId="{709B2A6E-6EFA-1D43-982D-9E072C89BC2E}"/>
          </ac:spMkLst>
        </pc:spChg>
        <pc:spChg chg="add mod">
          <ac:chgData name="Rafael Werkema" userId="b39bc1ff-338a-4307-afa8-191e1d1a6edb" providerId="ADAL" clId="{DDA78098-76C0-464A-BCE1-82D54E911BE1}" dt="2023-12-15T22:11:21.562" v="191" actId="1076"/>
          <ac:spMkLst>
            <pc:docMk/>
            <pc:sldMk cId="0" sldId="270"/>
            <ac:spMk id="29" creationId="{1B88E738-D0E7-AA45-C218-A2F252894494}"/>
          </ac:spMkLst>
        </pc:spChg>
        <pc:spChg chg="add mod">
          <ac:chgData name="Rafael Werkema" userId="b39bc1ff-338a-4307-afa8-191e1d1a6edb" providerId="ADAL" clId="{DDA78098-76C0-464A-BCE1-82D54E911BE1}" dt="2023-12-15T22:11:41.241" v="193" actId="1076"/>
          <ac:spMkLst>
            <pc:docMk/>
            <pc:sldMk cId="0" sldId="270"/>
            <ac:spMk id="30" creationId="{023ADC14-4F64-C336-C2CF-C10AA18DC87A}"/>
          </ac:spMkLst>
        </pc:spChg>
        <pc:spChg chg="add mod">
          <ac:chgData name="Rafael Werkema" userId="b39bc1ff-338a-4307-afa8-191e1d1a6edb" providerId="ADAL" clId="{DDA78098-76C0-464A-BCE1-82D54E911BE1}" dt="2023-12-15T22:11:41.241" v="193" actId="1076"/>
          <ac:spMkLst>
            <pc:docMk/>
            <pc:sldMk cId="0" sldId="270"/>
            <ac:spMk id="31" creationId="{D4952761-C1A1-199D-26C3-4B184901444B}"/>
          </ac:spMkLst>
        </pc:spChg>
        <pc:spChg chg="add mod">
          <ac:chgData name="Rafael Werkema" userId="b39bc1ff-338a-4307-afa8-191e1d1a6edb" providerId="ADAL" clId="{DDA78098-76C0-464A-BCE1-82D54E911BE1}" dt="2023-12-15T22:11:41.241" v="193" actId="1076"/>
          <ac:spMkLst>
            <pc:docMk/>
            <pc:sldMk cId="0" sldId="270"/>
            <ac:spMk id="32" creationId="{7D37261F-9611-D1C1-8A3D-E2AABC1881DE}"/>
          </ac:spMkLst>
        </pc:spChg>
        <pc:spChg chg="add mod">
          <ac:chgData name="Rafael Werkema" userId="b39bc1ff-338a-4307-afa8-191e1d1a6edb" providerId="ADAL" clId="{DDA78098-76C0-464A-BCE1-82D54E911BE1}" dt="2023-12-15T22:11:41.241" v="193" actId="1076"/>
          <ac:spMkLst>
            <pc:docMk/>
            <pc:sldMk cId="0" sldId="270"/>
            <ac:spMk id="33" creationId="{03ADD6FE-D574-8897-18EC-DFD1F13791B8}"/>
          </ac:spMkLst>
        </pc:spChg>
        <pc:spChg chg="add mod">
          <ac:chgData name="Rafael Werkema" userId="b39bc1ff-338a-4307-afa8-191e1d1a6edb" providerId="ADAL" clId="{DDA78098-76C0-464A-BCE1-82D54E911BE1}" dt="2023-12-15T22:11:41.241" v="193" actId="1076"/>
          <ac:spMkLst>
            <pc:docMk/>
            <pc:sldMk cId="0" sldId="270"/>
            <ac:spMk id="34" creationId="{71A2B3B5-8E00-BC45-F56B-0E4C63A08BCB}"/>
          </ac:spMkLst>
        </pc:spChg>
        <pc:spChg chg="add mod">
          <ac:chgData name="Rafael Werkema" userId="b39bc1ff-338a-4307-afa8-191e1d1a6edb" providerId="ADAL" clId="{DDA78098-76C0-464A-BCE1-82D54E911BE1}" dt="2023-12-15T22:11:41.241" v="193" actId="1076"/>
          <ac:spMkLst>
            <pc:docMk/>
            <pc:sldMk cId="0" sldId="270"/>
            <ac:spMk id="35" creationId="{545BB07A-5466-3022-F09B-51A4344A326B}"/>
          </ac:spMkLst>
        </pc:spChg>
        <pc:spChg chg="add mod">
          <ac:chgData name="Rafael Werkema" userId="b39bc1ff-338a-4307-afa8-191e1d1a6edb" providerId="ADAL" clId="{DDA78098-76C0-464A-BCE1-82D54E911BE1}" dt="2023-12-15T22:11:41.241" v="193" actId="1076"/>
          <ac:spMkLst>
            <pc:docMk/>
            <pc:sldMk cId="0" sldId="270"/>
            <ac:spMk id="36" creationId="{F4C39510-AF02-F9D1-0933-1CC90A7DC47F}"/>
          </ac:spMkLst>
        </pc:spChg>
        <pc:spChg chg="del">
          <ac:chgData name="Rafael Werkema" userId="b39bc1ff-338a-4307-afa8-191e1d1a6edb" providerId="ADAL" clId="{DDA78098-76C0-464A-BCE1-82D54E911BE1}" dt="2023-12-15T22:10:45.761" v="183" actId="478"/>
          <ac:spMkLst>
            <pc:docMk/>
            <pc:sldMk cId="0" sldId="270"/>
            <ac:spMk id="37" creationId="{01A99BE3-AF33-FFA5-B296-8C83C67512B4}"/>
          </ac:spMkLst>
        </pc:spChg>
        <pc:spChg chg="del">
          <ac:chgData name="Rafael Werkema" userId="b39bc1ff-338a-4307-afa8-191e1d1a6edb" providerId="ADAL" clId="{DDA78098-76C0-464A-BCE1-82D54E911BE1}" dt="2023-12-15T22:10:45.761" v="183" actId="478"/>
          <ac:spMkLst>
            <pc:docMk/>
            <pc:sldMk cId="0" sldId="270"/>
            <ac:spMk id="38" creationId="{A3C5A45A-FC6F-C2DD-AB83-4BF061AA2309}"/>
          </ac:spMkLst>
        </pc:spChg>
        <pc:spChg chg="del">
          <ac:chgData name="Rafael Werkema" userId="b39bc1ff-338a-4307-afa8-191e1d1a6edb" providerId="ADAL" clId="{DDA78098-76C0-464A-BCE1-82D54E911BE1}" dt="2023-12-15T22:10:45.761" v="183" actId="478"/>
          <ac:spMkLst>
            <pc:docMk/>
            <pc:sldMk cId="0" sldId="270"/>
            <ac:spMk id="39" creationId="{FB240956-3ED1-5AAA-0A60-2DAF812ED7E0}"/>
          </ac:spMkLst>
        </pc:spChg>
        <pc:spChg chg="del">
          <ac:chgData name="Rafael Werkema" userId="b39bc1ff-338a-4307-afa8-191e1d1a6edb" providerId="ADAL" clId="{DDA78098-76C0-464A-BCE1-82D54E911BE1}" dt="2023-12-15T22:10:45.761" v="183" actId="478"/>
          <ac:spMkLst>
            <pc:docMk/>
            <pc:sldMk cId="0" sldId="270"/>
            <ac:spMk id="40" creationId="{CC3F7C94-2187-9A47-4B5B-05067AA07C5F}"/>
          </ac:spMkLst>
        </pc:spChg>
        <pc:spChg chg="del">
          <ac:chgData name="Rafael Werkema" userId="b39bc1ff-338a-4307-afa8-191e1d1a6edb" providerId="ADAL" clId="{DDA78098-76C0-464A-BCE1-82D54E911BE1}" dt="2023-12-15T22:10:45.761" v="183" actId="478"/>
          <ac:spMkLst>
            <pc:docMk/>
            <pc:sldMk cId="0" sldId="270"/>
            <ac:spMk id="41" creationId="{5660DE59-78F4-E8AE-B08B-8B88774EFA91}"/>
          </ac:spMkLst>
        </pc:spChg>
        <pc:spChg chg="del">
          <ac:chgData name="Rafael Werkema" userId="b39bc1ff-338a-4307-afa8-191e1d1a6edb" providerId="ADAL" clId="{DDA78098-76C0-464A-BCE1-82D54E911BE1}" dt="2023-12-15T22:10:45.761" v="183" actId="478"/>
          <ac:spMkLst>
            <pc:docMk/>
            <pc:sldMk cId="0" sldId="270"/>
            <ac:spMk id="42" creationId="{224F7540-9CC3-374C-0468-5977D073AD10}"/>
          </ac:spMkLst>
        </pc:spChg>
        <pc:spChg chg="del">
          <ac:chgData name="Rafael Werkema" userId="b39bc1ff-338a-4307-afa8-191e1d1a6edb" providerId="ADAL" clId="{DDA78098-76C0-464A-BCE1-82D54E911BE1}" dt="2023-12-15T22:10:45.761" v="183" actId="478"/>
          <ac:spMkLst>
            <pc:docMk/>
            <pc:sldMk cId="0" sldId="270"/>
            <ac:spMk id="43" creationId="{69137961-9EA7-E0B5-EAF9-984988A1ED9D}"/>
          </ac:spMkLst>
        </pc:spChg>
        <pc:spChg chg="del">
          <ac:chgData name="Rafael Werkema" userId="b39bc1ff-338a-4307-afa8-191e1d1a6edb" providerId="ADAL" clId="{DDA78098-76C0-464A-BCE1-82D54E911BE1}" dt="2023-12-15T22:10:45.761" v="183" actId="478"/>
          <ac:spMkLst>
            <pc:docMk/>
            <pc:sldMk cId="0" sldId="270"/>
            <ac:spMk id="44" creationId="{82CDFF0E-91D7-F652-B860-4B27B2E333A4}"/>
          </ac:spMkLst>
        </pc:spChg>
        <pc:spChg chg="del">
          <ac:chgData name="Rafael Werkema" userId="b39bc1ff-338a-4307-afa8-191e1d1a6edb" providerId="ADAL" clId="{DDA78098-76C0-464A-BCE1-82D54E911BE1}" dt="2023-12-15T22:10:45.761" v="183" actId="478"/>
          <ac:spMkLst>
            <pc:docMk/>
            <pc:sldMk cId="0" sldId="270"/>
            <ac:spMk id="45" creationId="{99521FCB-2CB4-54BC-9314-71F77A7DB007}"/>
          </ac:spMkLst>
        </pc:spChg>
        <pc:spChg chg="del">
          <ac:chgData name="Rafael Werkema" userId="b39bc1ff-338a-4307-afa8-191e1d1a6edb" providerId="ADAL" clId="{DDA78098-76C0-464A-BCE1-82D54E911BE1}" dt="2023-12-15T22:10:45.761" v="183" actId="478"/>
          <ac:spMkLst>
            <pc:docMk/>
            <pc:sldMk cId="0" sldId="270"/>
            <ac:spMk id="46" creationId="{0503A513-D0F8-75AE-7141-6096090CE802}"/>
          </ac:spMkLst>
        </pc:spChg>
        <pc:spChg chg="del">
          <ac:chgData name="Rafael Werkema" userId="b39bc1ff-338a-4307-afa8-191e1d1a6edb" providerId="ADAL" clId="{DDA78098-76C0-464A-BCE1-82D54E911BE1}" dt="2023-12-15T22:10:45.761" v="183" actId="478"/>
          <ac:spMkLst>
            <pc:docMk/>
            <pc:sldMk cId="0" sldId="270"/>
            <ac:spMk id="47" creationId="{CC3C53A8-D63D-8AED-4E4E-850A1A385C22}"/>
          </ac:spMkLst>
        </pc:spChg>
        <pc:spChg chg="del">
          <ac:chgData name="Rafael Werkema" userId="b39bc1ff-338a-4307-afa8-191e1d1a6edb" providerId="ADAL" clId="{DDA78098-76C0-464A-BCE1-82D54E911BE1}" dt="2023-12-15T22:10:45.761" v="183" actId="478"/>
          <ac:spMkLst>
            <pc:docMk/>
            <pc:sldMk cId="0" sldId="270"/>
            <ac:spMk id="48" creationId="{CD9B58F7-4DEA-85D8-93C1-83AFF9CB9257}"/>
          </ac:spMkLst>
        </pc:spChg>
        <pc:spChg chg="del">
          <ac:chgData name="Rafael Werkema" userId="b39bc1ff-338a-4307-afa8-191e1d1a6edb" providerId="ADAL" clId="{DDA78098-76C0-464A-BCE1-82D54E911BE1}" dt="2023-12-15T22:10:45.761" v="183" actId="478"/>
          <ac:spMkLst>
            <pc:docMk/>
            <pc:sldMk cId="0" sldId="270"/>
            <ac:spMk id="49" creationId="{26EC11E3-C9E6-7359-707C-48C8895D463A}"/>
          </ac:spMkLst>
        </pc:spChg>
        <pc:spChg chg="del">
          <ac:chgData name="Rafael Werkema" userId="b39bc1ff-338a-4307-afa8-191e1d1a6edb" providerId="ADAL" clId="{DDA78098-76C0-464A-BCE1-82D54E911BE1}" dt="2023-12-15T22:10:45.761" v="183" actId="478"/>
          <ac:spMkLst>
            <pc:docMk/>
            <pc:sldMk cId="0" sldId="270"/>
            <ac:spMk id="50" creationId="{EDDAEFF1-A72D-7D2A-86EC-77BF3581582E}"/>
          </ac:spMkLst>
        </pc:spChg>
        <pc:spChg chg="del">
          <ac:chgData name="Rafael Werkema" userId="b39bc1ff-338a-4307-afa8-191e1d1a6edb" providerId="ADAL" clId="{DDA78098-76C0-464A-BCE1-82D54E911BE1}" dt="2023-12-15T22:10:45.761" v="183" actId="478"/>
          <ac:spMkLst>
            <pc:docMk/>
            <pc:sldMk cId="0" sldId="270"/>
            <ac:spMk id="51" creationId="{DD479F29-9EB5-DA75-28C7-683DFE52D943}"/>
          </ac:spMkLst>
        </pc:spChg>
        <pc:spChg chg="del">
          <ac:chgData name="Rafael Werkema" userId="b39bc1ff-338a-4307-afa8-191e1d1a6edb" providerId="ADAL" clId="{DDA78098-76C0-464A-BCE1-82D54E911BE1}" dt="2023-12-15T22:10:45.761" v="183" actId="478"/>
          <ac:spMkLst>
            <pc:docMk/>
            <pc:sldMk cId="0" sldId="270"/>
            <ac:spMk id="52" creationId="{F8360898-63DB-3D9C-9922-CE1D5CB768B5}"/>
          </ac:spMkLst>
        </pc:spChg>
        <pc:spChg chg="del">
          <ac:chgData name="Rafael Werkema" userId="b39bc1ff-338a-4307-afa8-191e1d1a6edb" providerId="ADAL" clId="{DDA78098-76C0-464A-BCE1-82D54E911BE1}" dt="2023-12-15T22:10:45.761" v="183" actId="478"/>
          <ac:spMkLst>
            <pc:docMk/>
            <pc:sldMk cId="0" sldId="270"/>
            <ac:spMk id="53" creationId="{994E2622-6CFF-A508-890F-DBCD991DE472}"/>
          </ac:spMkLst>
        </pc:spChg>
        <pc:spChg chg="del">
          <ac:chgData name="Rafael Werkema" userId="b39bc1ff-338a-4307-afa8-191e1d1a6edb" providerId="ADAL" clId="{DDA78098-76C0-464A-BCE1-82D54E911BE1}" dt="2023-12-15T22:10:45.761" v="183" actId="478"/>
          <ac:spMkLst>
            <pc:docMk/>
            <pc:sldMk cId="0" sldId="270"/>
            <ac:spMk id="54" creationId="{F323FDE0-3BD4-7C49-4DB9-099EBFC6B0FF}"/>
          </ac:spMkLst>
        </pc:spChg>
        <pc:spChg chg="del">
          <ac:chgData name="Rafael Werkema" userId="b39bc1ff-338a-4307-afa8-191e1d1a6edb" providerId="ADAL" clId="{DDA78098-76C0-464A-BCE1-82D54E911BE1}" dt="2023-12-15T22:10:45.761" v="183" actId="478"/>
          <ac:spMkLst>
            <pc:docMk/>
            <pc:sldMk cId="0" sldId="270"/>
            <ac:spMk id="55" creationId="{94A6B003-3F13-B0FF-A81C-E5A0A78BA3C1}"/>
          </ac:spMkLst>
        </pc:spChg>
        <pc:spChg chg="del">
          <ac:chgData name="Rafael Werkema" userId="b39bc1ff-338a-4307-afa8-191e1d1a6edb" providerId="ADAL" clId="{DDA78098-76C0-464A-BCE1-82D54E911BE1}" dt="2023-12-15T22:10:45.761" v="183" actId="478"/>
          <ac:spMkLst>
            <pc:docMk/>
            <pc:sldMk cId="0" sldId="270"/>
            <ac:spMk id="56" creationId="{019CA955-6F32-5A03-6F5C-0D019E74AC5C}"/>
          </ac:spMkLst>
        </pc:spChg>
        <pc:spChg chg="del">
          <ac:chgData name="Rafael Werkema" userId="b39bc1ff-338a-4307-afa8-191e1d1a6edb" providerId="ADAL" clId="{DDA78098-76C0-464A-BCE1-82D54E911BE1}" dt="2023-12-15T22:10:45.761" v="183" actId="478"/>
          <ac:spMkLst>
            <pc:docMk/>
            <pc:sldMk cId="0" sldId="270"/>
            <ac:spMk id="57" creationId="{08660EC7-FD03-9D98-E946-78EDA1451A82}"/>
          </ac:spMkLst>
        </pc:spChg>
        <pc:spChg chg="del">
          <ac:chgData name="Rafael Werkema" userId="b39bc1ff-338a-4307-afa8-191e1d1a6edb" providerId="ADAL" clId="{DDA78098-76C0-464A-BCE1-82D54E911BE1}" dt="2023-12-15T22:10:45.761" v="183" actId="478"/>
          <ac:spMkLst>
            <pc:docMk/>
            <pc:sldMk cId="0" sldId="270"/>
            <ac:spMk id="58" creationId="{FFA34AC4-5DB3-B293-3265-D7B34E42BEDC}"/>
          </ac:spMkLst>
        </pc:spChg>
        <pc:spChg chg="del">
          <ac:chgData name="Rafael Werkema" userId="b39bc1ff-338a-4307-afa8-191e1d1a6edb" providerId="ADAL" clId="{DDA78098-76C0-464A-BCE1-82D54E911BE1}" dt="2023-12-15T22:10:45.761" v="183" actId="478"/>
          <ac:spMkLst>
            <pc:docMk/>
            <pc:sldMk cId="0" sldId="270"/>
            <ac:spMk id="59" creationId="{8BEC2255-565B-C529-DED1-61FEB32E0ABA}"/>
          </ac:spMkLst>
        </pc:spChg>
        <pc:spChg chg="del">
          <ac:chgData name="Rafael Werkema" userId="b39bc1ff-338a-4307-afa8-191e1d1a6edb" providerId="ADAL" clId="{DDA78098-76C0-464A-BCE1-82D54E911BE1}" dt="2023-12-15T22:10:45.761" v="183" actId="478"/>
          <ac:spMkLst>
            <pc:docMk/>
            <pc:sldMk cId="0" sldId="270"/>
            <ac:spMk id="60" creationId="{D1D79761-2A38-2219-1EE4-34731B1E1AD0}"/>
          </ac:spMkLst>
        </pc:spChg>
        <pc:spChg chg="del">
          <ac:chgData name="Rafael Werkema" userId="b39bc1ff-338a-4307-afa8-191e1d1a6edb" providerId="ADAL" clId="{DDA78098-76C0-464A-BCE1-82D54E911BE1}" dt="2023-12-15T22:10:45.761" v="183" actId="478"/>
          <ac:spMkLst>
            <pc:docMk/>
            <pc:sldMk cId="0" sldId="270"/>
            <ac:spMk id="61" creationId="{CE14879A-19F2-BAF7-78F8-4D3CD95A6583}"/>
          </ac:spMkLst>
        </pc:spChg>
        <pc:spChg chg="del">
          <ac:chgData name="Rafael Werkema" userId="b39bc1ff-338a-4307-afa8-191e1d1a6edb" providerId="ADAL" clId="{DDA78098-76C0-464A-BCE1-82D54E911BE1}" dt="2023-12-15T22:10:45.761" v="183" actId="478"/>
          <ac:spMkLst>
            <pc:docMk/>
            <pc:sldMk cId="0" sldId="270"/>
            <ac:spMk id="62" creationId="{0040C50B-4F8A-E29F-F2C4-DE32AB98981D}"/>
          </ac:spMkLst>
        </pc:spChg>
        <pc:spChg chg="del">
          <ac:chgData name="Rafael Werkema" userId="b39bc1ff-338a-4307-afa8-191e1d1a6edb" providerId="ADAL" clId="{DDA78098-76C0-464A-BCE1-82D54E911BE1}" dt="2023-12-15T22:10:45.761" v="183" actId="478"/>
          <ac:spMkLst>
            <pc:docMk/>
            <pc:sldMk cId="0" sldId="270"/>
            <ac:spMk id="63" creationId="{A2C29773-1892-24EB-6F07-FB33C3D56E74}"/>
          </ac:spMkLst>
        </pc:spChg>
        <pc:spChg chg="del">
          <ac:chgData name="Rafael Werkema" userId="b39bc1ff-338a-4307-afa8-191e1d1a6edb" providerId="ADAL" clId="{DDA78098-76C0-464A-BCE1-82D54E911BE1}" dt="2023-12-15T22:10:45.761" v="183" actId="478"/>
          <ac:spMkLst>
            <pc:docMk/>
            <pc:sldMk cId="0" sldId="270"/>
            <ac:spMk id="14336" creationId="{54D73001-13F9-A7D4-3625-12BD879220D4}"/>
          </ac:spMkLst>
        </pc:spChg>
        <pc:spChg chg="del">
          <ac:chgData name="Rafael Werkema" userId="b39bc1ff-338a-4307-afa8-191e1d1a6edb" providerId="ADAL" clId="{DDA78098-76C0-464A-BCE1-82D54E911BE1}" dt="2023-12-15T22:10:45.761" v="183" actId="478"/>
          <ac:spMkLst>
            <pc:docMk/>
            <pc:sldMk cId="0" sldId="270"/>
            <ac:spMk id="14337" creationId="{8606CDB0-8F44-0030-9796-8AA7E6895AC2}"/>
          </ac:spMkLst>
        </pc:spChg>
        <pc:spChg chg="add mod">
          <ac:chgData name="Rafael Werkema" userId="b39bc1ff-338a-4307-afa8-191e1d1a6edb" providerId="ADAL" clId="{DDA78098-76C0-464A-BCE1-82D54E911BE1}" dt="2023-12-15T22:11:51.276" v="195" actId="1076"/>
          <ac:spMkLst>
            <pc:docMk/>
            <pc:sldMk cId="0" sldId="270"/>
            <ac:spMk id="14338" creationId="{62E29898-DB8A-7963-0DF4-FD850053DCCB}"/>
          </ac:spMkLst>
        </pc:spChg>
        <pc:spChg chg="add mod">
          <ac:chgData name="Rafael Werkema" userId="b39bc1ff-338a-4307-afa8-191e1d1a6edb" providerId="ADAL" clId="{DDA78098-76C0-464A-BCE1-82D54E911BE1}" dt="2023-12-15T22:11:51.276" v="195" actId="1076"/>
          <ac:spMkLst>
            <pc:docMk/>
            <pc:sldMk cId="0" sldId="270"/>
            <ac:spMk id="14339" creationId="{9ABCB119-DB2F-9608-3875-118E20D5D0D5}"/>
          </ac:spMkLst>
        </pc:spChg>
        <pc:spChg chg="del">
          <ac:chgData name="Rafael Werkema" userId="b39bc1ff-338a-4307-afa8-191e1d1a6edb" providerId="ADAL" clId="{DDA78098-76C0-464A-BCE1-82D54E911BE1}" dt="2023-12-15T22:10:45.761" v="183" actId="478"/>
          <ac:spMkLst>
            <pc:docMk/>
            <pc:sldMk cId="0" sldId="270"/>
            <ac:spMk id="14373" creationId="{E5F80502-69CA-0A76-BEE1-551B9F6CE715}"/>
          </ac:spMkLst>
        </pc:spChg>
        <pc:spChg chg="del">
          <ac:chgData name="Rafael Werkema" userId="b39bc1ff-338a-4307-afa8-191e1d1a6edb" providerId="ADAL" clId="{DDA78098-76C0-464A-BCE1-82D54E911BE1}" dt="2023-12-15T22:10:45.761" v="183" actId="478"/>
          <ac:spMkLst>
            <pc:docMk/>
            <pc:sldMk cId="0" sldId="270"/>
            <ac:spMk id="14374" creationId="{BDFE3DC7-6CAA-A522-5EEB-F2B23A58A770}"/>
          </ac:spMkLst>
        </pc:spChg>
      </pc:sldChg>
      <pc:sldChg chg="setBg">
        <pc:chgData name="Rafael Werkema" userId="b39bc1ff-338a-4307-afa8-191e1d1a6edb" providerId="ADAL" clId="{DDA78098-76C0-464A-BCE1-82D54E911BE1}" dt="2023-12-15T21:09:54.331" v="31"/>
        <pc:sldMkLst>
          <pc:docMk/>
          <pc:sldMk cId="0" sldId="271"/>
        </pc:sldMkLst>
      </pc:sldChg>
      <pc:sldChg chg="setBg">
        <pc:chgData name="Rafael Werkema" userId="b39bc1ff-338a-4307-afa8-191e1d1a6edb" providerId="ADAL" clId="{DDA78098-76C0-464A-BCE1-82D54E911BE1}" dt="2023-12-15T21:10:15.110" v="33"/>
        <pc:sldMkLst>
          <pc:docMk/>
          <pc:sldMk cId="0" sldId="273"/>
        </pc:sldMkLst>
      </pc:sldChg>
      <pc:sldChg chg="setBg">
        <pc:chgData name="Rafael Werkema" userId="b39bc1ff-338a-4307-afa8-191e1d1a6edb" providerId="ADAL" clId="{DDA78098-76C0-464A-BCE1-82D54E911BE1}" dt="2023-12-15T21:10:33.342" v="35"/>
        <pc:sldMkLst>
          <pc:docMk/>
          <pc:sldMk cId="0" sldId="274"/>
        </pc:sldMkLst>
      </pc:sldChg>
      <pc:sldChg chg="setBg">
        <pc:chgData name="Rafael Werkema" userId="b39bc1ff-338a-4307-afa8-191e1d1a6edb" providerId="ADAL" clId="{DDA78098-76C0-464A-BCE1-82D54E911BE1}" dt="2023-12-15T21:10:48.575" v="37"/>
        <pc:sldMkLst>
          <pc:docMk/>
          <pc:sldMk cId="0" sldId="275"/>
        </pc:sldMkLst>
      </pc:sldChg>
      <pc:sldChg chg="setBg">
        <pc:chgData name="Rafael Werkema" userId="b39bc1ff-338a-4307-afa8-191e1d1a6edb" providerId="ADAL" clId="{DDA78098-76C0-464A-BCE1-82D54E911BE1}" dt="2023-12-15T21:11:16.424" v="39"/>
        <pc:sldMkLst>
          <pc:docMk/>
          <pc:sldMk cId="0" sldId="276"/>
        </pc:sldMkLst>
      </pc:sldChg>
      <pc:sldChg chg="setBg">
        <pc:chgData name="Rafael Werkema" userId="b39bc1ff-338a-4307-afa8-191e1d1a6edb" providerId="ADAL" clId="{DDA78098-76C0-464A-BCE1-82D54E911BE1}" dt="2023-12-15T21:11:45.632" v="41"/>
        <pc:sldMkLst>
          <pc:docMk/>
          <pc:sldMk cId="0" sldId="277"/>
        </pc:sldMkLst>
      </pc:sldChg>
      <pc:sldChg chg="setBg">
        <pc:chgData name="Rafael Werkema" userId="b39bc1ff-338a-4307-afa8-191e1d1a6edb" providerId="ADAL" clId="{DDA78098-76C0-464A-BCE1-82D54E911BE1}" dt="2023-12-15T21:12:02.184" v="43"/>
        <pc:sldMkLst>
          <pc:docMk/>
          <pc:sldMk cId="0" sldId="278"/>
        </pc:sldMkLst>
      </pc:sldChg>
      <pc:sldChg chg="setBg">
        <pc:chgData name="Rafael Werkema" userId="b39bc1ff-338a-4307-afa8-191e1d1a6edb" providerId="ADAL" clId="{DDA78098-76C0-464A-BCE1-82D54E911BE1}" dt="2023-12-15T21:12:19.988" v="45"/>
        <pc:sldMkLst>
          <pc:docMk/>
          <pc:sldMk cId="0" sldId="279"/>
        </pc:sldMkLst>
      </pc:sldChg>
      <pc:sldChg chg="add setBg">
        <pc:chgData name="Rafael Werkema" userId="b39bc1ff-338a-4307-afa8-191e1d1a6edb" providerId="ADAL" clId="{DDA78098-76C0-464A-BCE1-82D54E911BE1}" dt="2023-12-15T22:16:09.984" v="200"/>
        <pc:sldMkLst>
          <pc:docMk/>
          <pc:sldMk cId="850717675" sldId="280"/>
        </pc:sldMkLst>
      </pc:sldChg>
      <pc:sldChg chg="new del">
        <pc:chgData name="Rafael Werkema" userId="b39bc1ff-338a-4307-afa8-191e1d1a6edb" providerId="ADAL" clId="{DDA78098-76C0-464A-BCE1-82D54E911BE1}" dt="2023-12-15T22:15:46.476" v="197" actId="680"/>
        <pc:sldMkLst>
          <pc:docMk/>
          <pc:sldMk cId="1964295495" sldId="28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687C4-B84D-41EC-A5A4-726CC35791C1}" type="datetimeFigureOut">
              <a:rPr lang="pt-BR"/>
              <a:pPr>
                <a:defRPr/>
              </a:pPr>
              <a:t>09/10/2024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AC719-A40E-43CE-AE8A-2731BF2625C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7849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52C76-6685-4ADC-972A-D3F18BE0CBA5}" type="datetimeFigureOut">
              <a:rPr lang="pt-BR"/>
              <a:pPr>
                <a:defRPr/>
              </a:pPr>
              <a:t>09/10/2024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37CA8-67B0-4778-8E8B-B6220EB603B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45100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63973-6B50-4ED4-9423-6F0DF26CD4A3}" type="datetimeFigureOut">
              <a:rPr lang="pt-BR"/>
              <a:pPr>
                <a:defRPr/>
              </a:pPr>
              <a:t>09/10/2024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4F578-AE47-42D4-9F02-A97EE419EB5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60803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B1865-3FDF-49BC-B2AE-34E2E22D636E}" type="datetimeFigureOut">
              <a:rPr lang="pt-BR"/>
              <a:pPr>
                <a:defRPr/>
              </a:pPr>
              <a:t>09/10/2024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873A4-1503-4461-8D2B-0D442B362D5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1767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B10A4-E068-4CEC-A1D6-5BC19980A1E6}" type="datetimeFigureOut">
              <a:rPr lang="pt-BR"/>
              <a:pPr>
                <a:defRPr/>
              </a:pPr>
              <a:t>09/10/2024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80A5F-02CA-4C62-8C4D-4F3B08F7D56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50582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16C60-02A2-46A3-A7FC-38274518413D}" type="datetimeFigureOut">
              <a:rPr lang="pt-BR"/>
              <a:pPr>
                <a:defRPr/>
              </a:pPr>
              <a:t>09/10/2024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FF770-7F64-4784-BF87-A8D49C193364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2444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756FC-AB31-421C-B2CB-7ED9CF6B0C0A}" type="datetimeFigureOut">
              <a:rPr lang="pt-BR"/>
              <a:pPr>
                <a:defRPr/>
              </a:pPr>
              <a:t>09/10/2024</a:t>
            </a:fld>
            <a:endParaRPr lang="pt-B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EF410-D207-4BA1-BC3F-5EEA830B4F8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85527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7D0B4-2235-46E4-9C5B-DE77E170D6BF}" type="datetimeFigureOut">
              <a:rPr lang="pt-BR"/>
              <a:pPr>
                <a:defRPr/>
              </a:pPr>
              <a:t>09/10/2024</a:t>
            </a:fld>
            <a:endParaRPr lang="pt-B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D9211-DDC9-415E-9E17-45CFB07DF217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1032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82C87-FF8F-4743-A41F-8CF08F4BCC9A}" type="datetimeFigureOut">
              <a:rPr lang="pt-BR"/>
              <a:pPr>
                <a:defRPr/>
              </a:pPr>
              <a:t>09/10/2024</a:t>
            </a:fld>
            <a:endParaRPr lang="pt-B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8A7C0-FEB6-40BC-BCC8-C714DB7644D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4274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5078D-8F17-49DD-93FA-47129A990BE6}" type="datetimeFigureOut">
              <a:rPr lang="pt-BR"/>
              <a:pPr>
                <a:defRPr/>
              </a:pPr>
              <a:t>09/10/2024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96E78A-3F81-4314-A02E-87BACCDCF62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32073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t-BR" noProof="0"/>
              <a:t>Clique no ícone para adicionar uma imagem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41338-63DE-4FFE-8060-49E9F4B4DEA1}" type="datetimeFigureOut">
              <a:rPr lang="pt-BR"/>
              <a:pPr>
                <a:defRPr/>
              </a:pPr>
              <a:t>09/10/2024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4EC79-8681-4DBB-9EA8-C4E836FAE8D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71068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81038" y="365125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Clique para editar o título mestre</a:t>
            </a:r>
            <a:endParaRPr lang="en-US" altLang="pt-BR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1038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Editar estilos de texto Mestre</a:t>
            </a:r>
          </a:p>
          <a:p>
            <a:pPr lvl="1"/>
            <a:r>
              <a:rPr lang="pt-BR" altLang="pt-BR"/>
              <a:t>Segundo nível</a:t>
            </a:r>
          </a:p>
          <a:p>
            <a:pPr lvl="2"/>
            <a:r>
              <a:rPr lang="pt-BR" altLang="pt-BR"/>
              <a:t>Terceiro nível</a:t>
            </a:r>
          </a:p>
          <a:p>
            <a:pPr lvl="3"/>
            <a:r>
              <a:rPr lang="pt-BR" altLang="pt-BR"/>
              <a:t>Quarto nível</a:t>
            </a:r>
          </a:p>
          <a:p>
            <a:pPr lvl="4"/>
            <a:r>
              <a:rPr lang="pt-BR" altLang="pt-BR"/>
              <a:t>Quinto nível</a:t>
            </a:r>
            <a:endParaRPr lang="en-US" alt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7731B5C-5A33-4141-8372-77BF01B7A557}" type="datetimeFigureOut">
              <a:rPr lang="pt-BR"/>
              <a:pPr>
                <a:defRPr/>
              </a:pPr>
              <a:t>09/10/2024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4B82931-D268-4B16-967D-E9775E4CD1C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CaixaDeTexto 3"/>
          <p:cNvSpPr txBox="1">
            <a:spLocks noChangeArrowheads="1"/>
          </p:cNvSpPr>
          <p:nvPr/>
        </p:nvSpPr>
        <p:spPr bwMode="auto">
          <a:xfrm>
            <a:off x="3236913" y="5964238"/>
            <a:ext cx="4064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BR" altLang="pt-BR" dirty="0"/>
              <a:t>Digite aqui seu nome</a:t>
            </a:r>
          </a:p>
        </p:txBody>
      </p:sp>
      <p:sp>
        <p:nvSpPr>
          <p:cNvPr id="2" name="CaixaDeTexto 71">
            <a:extLst>
              <a:ext uri="{FF2B5EF4-FFF2-40B4-BE49-F238E27FC236}">
                <a16:creationId xmlns:a16="http://schemas.microsoft.com/office/drawing/2014/main" id="{CA63E711-FC9E-8B53-1194-8D45CC782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8895" y="6148388"/>
            <a:ext cx="216724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BR" altLang="pt-BR" sz="1000" b="1" dirty="0"/>
              <a:t>NOME DA PESSOA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aixaDeTexto 71">
            <a:extLst>
              <a:ext uri="{FF2B5EF4-FFF2-40B4-BE49-F238E27FC236}">
                <a16:creationId xmlns:a16="http://schemas.microsoft.com/office/drawing/2014/main" id="{17CDE39E-8739-125E-493B-5C3BF3703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5" name="CaixaDeTexto 71">
            <a:extLst>
              <a:ext uri="{FF2B5EF4-FFF2-40B4-BE49-F238E27FC236}">
                <a16:creationId xmlns:a16="http://schemas.microsoft.com/office/drawing/2014/main" id="{38914CBF-DA92-135A-9E3B-4086A9B58D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6" name="CaixaDeTexto 71">
            <a:extLst>
              <a:ext uri="{FF2B5EF4-FFF2-40B4-BE49-F238E27FC236}">
                <a16:creationId xmlns:a16="http://schemas.microsoft.com/office/drawing/2014/main" id="{ACB926BE-5A98-CD3E-0673-160CD0ABE9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7" name="CaixaDeTexto 71">
            <a:extLst>
              <a:ext uri="{FF2B5EF4-FFF2-40B4-BE49-F238E27FC236}">
                <a16:creationId xmlns:a16="http://schemas.microsoft.com/office/drawing/2014/main" id="{83632D6B-E3BE-77E5-BB4F-D3E5D8068B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8" name="CaixaDeTexto 71">
            <a:extLst>
              <a:ext uri="{FF2B5EF4-FFF2-40B4-BE49-F238E27FC236}">
                <a16:creationId xmlns:a16="http://schemas.microsoft.com/office/drawing/2014/main" id="{3C5C87DD-3BE0-E2B3-0650-98ED52DDBC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9" name="CaixaDeTexto 71">
            <a:extLst>
              <a:ext uri="{FF2B5EF4-FFF2-40B4-BE49-F238E27FC236}">
                <a16:creationId xmlns:a16="http://schemas.microsoft.com/office/drawing/2014/main" id="{56A5D154-DA65-07D6-F055-F285C3C91C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0" name="CaixaDeTexto 71">
            <a:extLst>
              <a:ext uri="{FF2B5EF4-FFF2-40B4-BE49-F238E27FC236}">
                <a16:creationId xmlns:a16="http://schemas.microsoft.com/office/drawing/2014/main" id="{340EFB52-81D4-F295-50C9-41BC5ADFDC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1" name="CaixaDeTexto 71">
            <a:extLst>
              <a:ext uri="{FF2B5EF4-FFF2-40B4-BE49-F238E27FC236}">
                <a16:creationId xmlns:a16="http://schemas.microsoft.com/office/drawing/2014/main" id="{7CCF5351-31A4-1D4B-0C88-C0BED2CB33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2" name="CaixaDeTexto 71">
            <a:extLst>
              <a:ext uri="{FF2B5EF4-FFF2-40B4-BE49-F238E27FC236}">
                <a16:creationId xmlns:a16="http://schemas.microsoft.com/office/drawing/2014/main" id="{B2941962-C81A-5EAE-994E-6900D20CA1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3" name="CaixaDeTexto 71">
            <a:extLst>
              <a:ext uri="{FF2B5EF4-FFF2-40B4-BE49-F238E27FC236}">
                <a16:creationId xmlns:a16="http://schemas.microsoft.com/office/drawing/2014/main" id="{263F7E65-85C6-10F9-6BC9-1A05A51B82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4" name="CaixaDeTexto 71">
            <a:extLst>
              <a:ext uri="{FF2B5EF4-FFF2-40B4-BE49-F238E27FC236}">
                <a16:creationId xmlns:a16="http://schemas.microsoft.com/office/drawing/2014/main" id="{10BA921C-18E6-27C2-4A52-285809E293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5" name="CaixaDeTexto 71">
            <a:extLst>
              <a:ext uri="{FF2B5EF4-FFF2-40B4-BE49-F238E27FC236}">
                <a16:creationId xmlns:a16="http://schemas.microsoft.com/office/drawing/2014/main" id="{018AD975-D286-0F8F-EC83-FCE42E2164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6" name="CaixaDeTexto 71">
            <a:extLst>
              <a:ext uri="{FF2B5EF4-FFF2-40B4-BE49-F238E27FC236}">
                <a16:creationId xmlns:a16="http://schemas.microsoft.com/office/drawing/2014/main" id="{A4F541A2-A7C3-2787-3C6F-DE2CBB7B08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7" name="CaixaDeTexto 71">
            <a:extLst>
              <a:ext uri="{FF2B5EF4-FFF2-40B4-BE49-F238E27FC236}">
                <a16:creationId xmlns:a16="http://schemas.microsoft.com/office/drawing/2014/main" id="{E6F728C7-A537-0AC8-0758-15F6D9AA23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8" name="CaixaDeTexto 71">
            <a:extLst>
              <a:ext uri="{FF2B5EF4-FFF2-40B4-BE49-F238E27FC236}">
                <a16:creationId xmlns:a16="http://schemas.microsoft.com/office/drawing/2014/main" id="{AB8BE2AE-C3E3-DC78-2A4D-36F60FDD7B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9" name="CaixaDeTexto 71">
            <a:extLst>
              <a:ext uri="{FF2B5EF4-FFF2-40B4-BE49-F238E27FC236}">
                <a16:creationId xmlns:a16="http://schemas.microsoft.com/office/drawing/2014/main" id="{1DA859D9-8A40-BB0A-D730-906DB69E1D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0" name="CaixaDeTexto 71">
            <a:extLst>
              <a:ext uri="{FF2B5EF4-FFF2-40B4-BE49-F238E27FC236}">
                <a16:creationId xmlns:a16="http://schemas.microsoft.com/office/drawing/2014/main" id="{1443185D-B5C2-8FE4-D631-D94F8BC9A9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1" name="CaixaDeTexto 71">
            <a:extLst>
              <a:ext uri="{FF2B5EF4-FFF2-40B4-BE49-F238E27FC236}">
                <a16:creationId xmlns:a16="http://schemas.microsoft.com/office/drawing/2014/main" id="{5DCA8CCE-591C-2651-D9A3-D511FF75B7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2" name="CaixaDeTexto 71">
            <a:extLst>
              <a:ext uri="{FF2B5EF4-FFF2-40B4-BE49-F238E27FC236}">
                <a16:creationId xmlns:a16="http://schemas.microsoft.com/office/drawing/2014/main" id="{D0CB50D5-F9A7-E78D-98AF-6C19A23052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3" name="CaixaDeTexto 71">
            <a:extLst>
              <a:ext uri="{FF2B5EF4-FFF2-40B4-BE49-F238E27FC236}">
                <a16:creationId xmlns:a16="http://schemas.microsoft.com/office/drawing/2014/main" id="{6ED51226-A0A7-EC0F-D427-5B466C420E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4" name="CaixaDeTexto 71">
            <a:extLst>
              <a:ext uri="{FF2B5EF4-FFF2-40B4-BE49-F238E27FC236}">
                <a16:creationId xmlns:a16="http://schemas.microsoft.com/office/drawing/2014/main" id="{37645B8D-7791-7FCE-6E87-BF15153C30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5" name="CaixaDeTexto 71">
            <a:extLst>
              <a:ext uri="{FF2B5EF4-FFF2-40B4-BE49-F238E27FC236}">
                <a16:creationId xmlns:a16="http://schemas.microsoft.com/office/drawing/2014/main" id="{3BEB1E52-9B21-0940-5718-063A413AD3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6" name="CaixaDeTexto 71">
            <a:extLst>
              <a:ext uri="{FF2B5EF4-FFF2-40B4-BE49-F238E27FC236}">
                <a16:creationId xmlns:a16="http://schemas.microsoft.com/office/drawing/2014/main" id="{787601AB-A64C-F4B1-670B-F19031D37C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7" name="CaixaDeTexto 71">
            <a:extLst>
              <a:ext uri="{FF2B5EF4-FFF2-40B4-BE49-F238E27FC236}">
                <a16:creationId xmlns:a16="http://schemas.microsoft.com/office/drawing/2014/main" id="{4543FD3C-5036-2148-7A35-65924BA5E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8" name="CaixaDeTexto 71">
            <a:extLst>
              <a:ext uri="{FF2B5EF4-FFF2-40B4-BE49-F238E27FC236}">
                <a16:creationId xmlns:a16="http://schemas.microsoft.com/office/drawing/2014/main" id="{B31C134E-EF4C-1100-FD0F-FC827089CC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9" name="CaixaDeTexto 71">
            <a:extLst>
              <a:ext uri="{FF2B5EF4-FFF2-40B4-BE49-F238E27FC236}">
                <a16:creationId xmlns:a16="http://schemas.microsoft.com/office/drawing/2014/main" id="{19052DCA-E5F4-4A6E-6758-124914DD27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0" name="CaixaDeTexto 71">
            <a:extLst>
              <a:ext uri="{FF2B5EF4-FFF2-40B4-BE49-F238E27FC236}">
                <a16:creationId xmlns:a16="http://schemas.microsoft.com/office/drawing/2014/main" id="{DDA737C3-010A-A08A-7222-3D8E7A56C9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1" name="CaixaDeTexto 71">
            <a:extLst>
              <a:ext uri="{FF2B5EF4-FFF2-40B4-BE49-F238E27FC236}">
                <a16:creationId xmlns:a16="http://schemas.microsoft.com/office/drawing/2014/main" id="{64D502F0-40F4-002A-FE3B-2232E07B3E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2" name="CaixaDeTexto 71">
            <a:extLst>
              <a:ext uri="{FF2B5EF4-FFF2-40B4-BE49-F238E27FC236}">
                <a16:creationId xmlns:a16="http://schemas.microsoft.com/office/drawing/2014/main" id="{7F2EE690-719F-65D3-75B7-24F0A40060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3" name="CaixaDeTexto 71">
            <a:extLst>
              <a:ext uri="{FF2B5EF4-FFF2-40B4-BE49-F238E27FC236}">
                <a16:creationId xmlns:a16="http://schemas.microsoft.com/office/drawing/2014/main" id="{A4A98B52-ECF9-55E6-2CC2-39E3E40F5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4" name="CaixaDeTexto 71">
            <a:extLst>
              <a:ext uri="{FF2B5EF4-FFF2-40B4-BE49-F238E27FC236}">
                <a16:creationId xmlns:a16="http://schemas.microsoft.com/office/drawing/2014/main" id="{81566A09-D1CD-1759-D38F-650AC59846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aixaDeTexto 71">
            <a:extLst>
              <a:ext uri="{FF2B5EF4-FFF2-40B4-BE49-F238E27FC236}">
                <a16:creationId xmlns:a16="http://schemas.microsoft.com/office/drawing/2014/main" id="{1F7B7223-1C42-8ED1-0C60-6E868C366B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8" name="CaixaDeTexto 71">
            <a:extLst>
              <a:ext uri="{FF2B5EF4-FFF2-40B4-BE49-F238E27FC236}">
                <a16:creationId xmlns:a16="http://schemas.microsoft.com/office/drawing/2014/main" id="{6FD1F8E3-008C-F164-B51E-A6FC959886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9" name="CaixaDeTexto 71">
            <a:extLst>
              <a:ext uri="{FF2B5EF4-FFF2-40B4-BE49-F238E27FC236}">
                <a16:creationId xmlns:a16="http://schemas.microsoft.com/office/drawing/2014/main" id="{7042176E-0438-E8C4-A1CF-D3252E96A3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0" name="CaixaDeTexto 71">
            <a:extLst>
              <a:ext uri="{FF2B5EF4-FFF2-40B4-BE49-F238E27FC236}">
                <a16:creationId xmlns:a16="http://schemas.microsoft.com/office/drawing/2014/main" id="{94F6AC72-AE59-8675-1C23-AFEDA2B11F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1" name="CaixaDeTexto 71">
            <a:extLst>
              <a:ext uri="{FF2B5EF4-FFF2-40B4-BE49-F238E27FC236}">
                <a16:creationId xmlns:a16="http://schemas.microsoft.com/office/drawing/2014/main" id="{009BE066-8BB8-3162-18A9-3DED24ED9E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2" name="CaixaDeTexto 71">
            <a:extLst>
              <a:ext uri="{FF2B5EF4-FFF2-40B4-BE49-F238E27FC236}">
                <a16:creationId xmlns:a16="http://schemas.microsoft.com/office/drawing/2014/main" id="{37953EFA-D08B-91E2-D323-FB5DFF7C9B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3" name="CaixaDeTexto 71">
            <a:extLst>
              <a:ext uri="{FF2B5EF4-FFF2-40B4-BE49-F238E27FC236}">
                <a16:creationId xmlns:a16="http://schemas.microsoft.com/office/drawing/2014/main" id="{76C5BAE8-61A6-6AB8-C19D-9438C7FB54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4" name="CaixaDeTexto 71">
            <a:extLst>
              <a:ext uri="{FF2B5EF4-FFF2-40B4-BE49-F238E27FC236}">
                <a16:creationId xmlns:a16="http://schemas.microsoft.com/office/drawing/2014/main" id="{39D84567-5FAD-C21B-FCEE-6F883552C1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5" name="CaixaDeTexto 71">
            <a:extLst>
              <a:ext uri="{FF2B5EF4-FFF2-40B4-BE49-F238E27FC236}">
                <a16:creationId xmlns:a16="http://schemas.microsoft.com/office/drawing/2014/main" id="{81A8E51A-C717-2FA3-01C2-223412B6EB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6" name="CaixaDeTexto 71">
            <a:extLst>
              <a:ext uri="{FF2B5EF4-FFF2-40B4-BE49-F238E27FC236}">
                <a16:creationId xmlns:a16="http://schemas.microsoft.com/office/drawing/2014/main" id="{E2A02BA4-20B8-59F6-ACF6-06708FE293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7" name="CaixaDeTexto 71">
            <a:extLst>
              <a:ext uri="{FF2B5EF4-FFF2-40B4-BE49-F238E27FC236}">
                <a16:creationId xmlns:a16="http://schemas.microsoft.com/office/drawing/2014/main" id="{84A8D3FE-1CFF-95E2-D40C-9CDFD26D4D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8" name="CaixaDeTexto 71">
            <a:extLst>
              <a:ext uri="{FF2B5EF4-FFF2-40B4-BE49-F238E27FC236}">
                <a16:creationId xmlns:a16="http://schemas.microsoft.com/office/drawing/2014/main" id="{C59B68A2-3892-EA76-E624-5EF190A326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9" name="CaixaDeTexto 71">
            <a:extLst>
              <a:ext uri="{FF2B5EF4-FFF2-40B4-BE49-F238E27FC236}">
                <a16:creationId xmlns:a16="http://schemas.microsoft.com/office/drawing/2014/main" id="{D22460E0-D33C-782B-6491-9A3A380088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0" name="CaixaDeTexto 71">
            <a:extLst>
              <a:ext uri="{FF2B5EF4-FFF2-40B4-BE49-F238E27FC236}">
                <a16:creationId xmlns:a16="http://schemas.microsoft.com/office/drawing/2014/main" id="{4D944E67-D2DD-21E1-51B8-2D248CD029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1" name="CaixaDeTexto 71">
            <a:extLst>
              <a:ext uri="{FF2B5EF4-FFF2-40B4-BE49-F238E27FC236}">
                <a16:creationId xmlns:a16="http://schemas.microsoft.com/office/drawing/2014/main" id="{ABCEEE94-52AC-3EA3-7674-84F027E43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2" name="CaixaDeTexto 71">
            <a:extLst>
              <a:ext uri="{FF2B5EF4-FFF2-40B4-BE49-F238E27FC236}">
                <a16:creationId xmlns:a16="http://schemas.microsoft.com/office/drawing/2014/main" id="{DC40C75D-9DBD-CBC5-C60C-0136B55B86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3" name="CaixaDeTexto 71">
            <a:extLst>
              <a:ext uri="{FF2B5EF4-FFF2-40B4-BE49-F238E27FC236}">
                <a16:creationId xmlns:a16="http://schemas.microsoft.com/office/drawing/2014/main" id="{EA98BD7E-8599-FBA0-C9CC-F56256BCFF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4" name="CaixaDeTexto 71">
            <a:extLst>
              <a:ext uri="{FF2B5EF4-FFF2-40B4-BE49-F238E27FC236}">
                <a16:creationId xmlns:a16="http://schemas.microsoft.com/office/drawing/2014/main" id="{6649829A-76FF-1D1E-9E3E-108A865615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5" name="CaixaDeTexto 71">
            <a:extLst>
              <a:ext uri="{FF2B5EF4-FFF2-40B4-BE49-F238E27FC236}">
                <a16:creationId xmlns:a16="http://schemas.microsoft.com/office/drawing/2014/main" id="{B923CF15-BCC6-9885-12D1-35573C563C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6" name="CaixaDeTexto 71">
            <a:extLst>
              <a:ext uri="{FF2B5EF4-FFF2-40B4-BE49-F238E27FC236}">
                <a16:creationId xmlns:a16="http://schemas.microsoft.com/office/drawing/2014/main" id="{126420C9-67A1-25A0-8385-B626A618BB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7" name="CaixaDeTexto 71">
            <a:extLst>
              <a:ext uri="{FF2B5EF4-FFF2-40B4-BE49-F238E27FC236}">
                <a16:creationId xmlns:a16="http://schemas.microsoft.com/office/drawing/2014/main" id="{B143D600-FDD1-6BA1-F346-24FCC8C9DD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8" name="CaixaDeTexto 71">
            <a:extLst>
              <a:ext uri="{FF2B5EF4-FFF2-40B4-BE49-F238E27FC236}">
                <a16:creationId xmlns:a16="http://schemas.microsoft.com/office/drawing/2014/main" id="{26F4DF77-DF92-1311-9BD7-DA511CE74D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9" name="CaixaDeTexto 71">
            <a:extLst>
              <a:ext uri="{FF2B5EF4-FFF2-40B4-BE49-F238E27FC236}">
                <a16:creationId xmlns:a16="http://schemas.microsoft.com/office/drawing/2014/main" id="{4E74CBD1-710E-0362-C3F5-314398D27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0" name="CaixaDeTexto 71">
            <a:extLst>
              <a:ext uri="{FF2B5EF4-FFF2-40B4-BE49-F238E27FC236}">
                <a16:creationId xmlns:a16="http://schemas.microsoft.com/office/drawing/2014/main" id="{593FCA10-210F-9168-D722-B699911C62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1" name="CaixaDeTexto 71">
            <a:extLst>
              <a:ext uri="{FF2B5EF4-FFF2-40B4-BE49-F238E27FC236}">
                <a16:creationId xmlns:a16="http://schemas.microsoft.com/office/drawing/2014/main" id="{50E39165-6DCB-9165-6155-BACF09C11B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2" name="CaixaDeTexto 71">
            <a:extLst>
              <a:ext uri="{FF2B5EF4-FFF2-40B4-BE49-F238E27FC236}">
                <a16:creationId xmlns:a16="http://schemas.microsoft.com/office/drawing/2014/main" id="{30F3A529-7E0F-A6B5-A661-575E42340B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3" name="CaixaDeTexto 71">
            <a:extLst>
              <a:ext uri="{FF2B5EF4-FFF2-40B4-BE49-F238E27FC236}">
                <a16:creationId xmlns:a16="http://schemas.microsoft.com/office/drawing/2014/main" id="{02A5B804-5C73-0763-AE0D-688868BBD4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4" name="CaixaDeTexto 71">
            <a:extLst>
              <a:ext uri="{FF2B5EF4-FFF2-40B4-BE49-F238E27FC236}">
                <a16:creationId xmlns:a16="http://schemas.microsoft.com/office/drawing/2014/main" id="{3F3458AE-0CAD-8146-0B4F-274A4DFD35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5" name="CaixaDeTexto 71">
            <a:extLst>
              <a:ext uri="{FF2B5EF4-FFF2-40B4-BE49-F238E27FC236}">
                <a16:creationId xmlns:a16="http://schemas.microsoft.com/office/drawing/2014/main" id="{C0E66ED4-D1BB-0E8D-2B39-45A21078C1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6" name="CaixaDeTexto 71">
            <a:extLst>
              <a:ext uri="{FF2B5EF4-FFF2-40B4-BE49-F238E27FC236}">
                <a16:creationId xmlns:a16="http://schemas.microsoft.com/office/drawing/2014/main" id="{9481EF43-5B73-73E1-1207-6DD6289DF4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7" name="CaixaDeTexto 71">
            <a:extLst>
              <a:ext uri="{FF2B5EF4-FFF2-40B4-BE49-F238E27FC236}">
                <a16:creationId xmlns:a16="http://schemas.microsoft.com/office/drawing/2014/main" id="{AA2626D1-6A48-1A44-1D64-9A0FC50DA7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71">
            <a:extLst>
              <a:ext uri="{FF2B5EF4-FFF2-40B4-BE49-F238E27FC236}">
                <a16:creationId xmlns:a16="http://schemas.microsoft.com/office/drawing/2014/main" id="{53A9973D-DDB9-1184-FF7B-DEF8A4E31D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" name="CaixaDeTexto 71">
            <a:extLst>
              <a:ext uri="{FF2B5EF4-FFF2-40B4-BE49-F238E27FC236}">
                <a16:creationId xmlns:a16="http://schemas.microsoft.com/office/drawing/2014/main" id="{262DC10C-DF7C-1999-9A3F-3D07526DB2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" name="CaixaDeTexto 71">
            <a:extLst>
              <a:ext uri="{FF2B5EF4-FFF2-40B4-BE49-F238E27FC236}">
                <a16:creationId xmlns:a16="http://schemas.microsoft.com/office/drawing/2014/main" id="{0760E13A-D617-5537-32AC-EAD59D5ADA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" name="CaixaDeTexto 71">
            <a:extLst>
              <a:ext uri="{FF2B5EF4-FFF2-40B4-BE49-F238E27FC236}">
                <a16:creationId xmlns:a16="http://schemas.microsoft.com/office/drawing/2014/main" id="{131E884B-99ED-91A6-6B26-9049CC4B4F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" name="CaixaDeTexto 71">
            <a:extLst>
              <a:ext uri="{FF2B5EF4-FFF2-40B4-BE49-F238E27FC236}">
                <a16:creationId xmlns:a16="http://schemas.microsoft.com/office/drawing/2014/main" id="{67FBEF5D-CC38-8A1D-EB80-B25BE57F4C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7" name="CaixaDeTexto 71">
            <a:extLst>
              <a:ext uri="{FF2B5EF4-FFF2-40B4-BE49-F238E27FC236}">
                <a16:creationId xmlns:a16="http://schemas.microsoft.com/office/drawing/2014/main" id="{2B8DC1C4-7D82-FC6D-388B-5AE865AE72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7" name="CaixaDeTexto 71">
            <a:extLst>
              <a:ext uri="{FF2B5EF4-FFF2-40B4-BE49-F238E27FC236}">
                <a16:creationId xmlns:a16="http://schemas.microsoft.com/office/drawing/2014/main" id="{0B384179-A93D-CDD9-6F97-CBC8A067C7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8" name="CaixaDeTexto 71">
            <a:extLst>
              <a:ext uri="{FF2B5EF4-FFF2-40B4-BE49-F238E27FC236}">
                <a16:creationId xmlns:a16="http://schemas.microsoft.com/office/drawing/2014/main" id="{ECD1D93F-E25E-F8BB-D9E7-C84114686E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9" name="CaixaDeTexto 71">
            <a:extLst>
              <a:ext uri="{FF2B5EF4-FFF2-40B4-BE49-F238E27FC236}">
                <a16:creationId xmlns:a16="http://schemas.microsoft.com/office/drawing/2014/main" id="{DBA46C61-AB41-8683-4215-31FE5A28EA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0" name="CaixaDeTexto 71">
            <a:extLst>
              <a:ext uri="{FF2B5EF4-FFF2-40B4-BE49-F238E27FC236}">
                <a16:creationId xmlns:a16="http://schemas.microsoft.com/office/drawing/2014/main" id="{95BC9D50-F57A-E9BB-8C9E-7A0AD489F7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1" name="CaixaDeTexto 71">
            <a:extLst>
              <a:ext uri="{FF2B5EF4-FFF2-40B4-BE49-F238E27FC236}">
                <a16:creationId xmlns:a16="http://schemas.microsoft.com/office/drawing/2014/main" id="{A677734C-F639-BD30-FBAA-E3F64C4013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2" name="CaixaDeTexto 71">
            <a:extLst>
              <a:ext uri="{FF2B5EF4-FFF2-40B4-BE49-F238E27FC236}">
                <a16:creationId xmlns:a16="http://schemas.microsoft.com/office/drawing/2014/main" id="{F2E6521F-2F27-1E62-B84E-A76CED35A8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3" name="CaixaDeTexto 71">
            <a:extLst>
              <a:ext uri="{FF2B5EF4-FFF2-40B4-BE49-F238E27FC236}">
                <a16:creationId xmlns:a16="http://schemas.microsoft.com/office/drawing/2014/main" id="{A34FBA7E-3315-0594-126C-604FF2142A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4" name="CaixaDeTexto 71">
            <a:extLst>
              <a:ext uri="{FF2B5EF4-FFF2-40B4-BE49-F238E27FC236}">
                <a16:creationId xmlns:a16="http://schemas.microsoft.com/office/drawing/2014/main" id="{13016B8F-2F40-E2FF-31BD-F215E501E8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5" name="CaixaDeTexto 71">
            <a:extLst>
              <a:ext uri="{FF2B5EF4-FFF2-40B4-BE49-F238E27FC236}">
                <a16:creationId xmlns:a16="http://schemas.microsoft.com/office/drawing/2014/main" id="{44FECF0D-321B-EABB-6D16-D521E2DD69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6" name="CaixaDeTexto 71">
            <a:extLst>
              <a:ext uri="{FF2B5EF4-FFF2-40B4-BE49-F238E27FC236}">
                <a16:creationId xmlns:a16="http://schemas.microsoft.com/office/drawing/2014/main" id="{D41C2C2C-AEC3-B78C-53CC-08BD97F73D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7" name="CaixaDeTexto 71">
            <a:extLst>
              <a:ext uri="{FF2B5EF4-FFF2-40B4-BE49-F238E27FC236}">
                <a16:creationId xmlns:a16="http://schemas.microsoft.com/office/drawing/2014/main" id="{0F037D78-1C8D-F945-C8B8-ACEB89AEDD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8" name="CaixaDeTexto 71">
            <a:extLst>
              <a:ext uri="{FF2B5EF4-FFF2-40B4-BE49-F238E27FC236}">
                <a16:creationId xmlns:a16="http://schemas.microsoft.com/office/drawing/2014/main" id="{D43E6678-B6FC-AD6C-D524-92CF29B7DD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9" name="CaixaDeTexto 71">
            <a:extLst>
              <a:ext uri="{FF2B5EF4-FFF2-40B4-BE49-F238E27FC236}">
                <a16:creationId xmlns:a16="http://schemas.microsoft.com/office/drawing/2014/main" id="{27D51CAB-EE12-6778-05ED-62D2E9C3CB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0" name="CaixaDeTexto 71">
            <a:extLst>
              <a:ext uri="{FF2B5EF4-FFF2-40B4-BE49-F238E27FC236}">
                <a16:creationId xmlns:a16="http://schemas.microsoft.com/office/drawing/2014/main" id="{D5D47293-46C3-77A8-E88F-F4A468664A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1" name="CaixaDeTexto 71">
            <a:extLst>
              <a:ext uri="{FF2B5EF4-FFF2-40B4-BE49-F238E27FC236}">
                <a16:creationId xmlns:a16="http://schemas.microsoft.com/office/drawing/2014/main" id="{88802230-84F1-668E-EC95-EA34E8F9B6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2" name="CaixaDeTexto 71">
            <a:extLst>
              <a:ext uri="{FF2B5EF4-FFF2-40B4-BE49-F238E27FC236}">
                <a16:creationId xmlns:a16="http://schemas.microsoft.com/office/drawing/2014/main" id="{F51C7858-CF47-5425-4A36-AB10F42CD6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3" name="CaixaDeTexto 71">
            <a:extLst>
              <a:ext uri="{FF2B5EF4-FFF2-40B4-BE49-F238E27FC236}">
                <a16:creationId xmlns:a16="http://schemas.microsoft.com/office/drawing/2014/main" id="{185B3228-50E7-A3C7-19A9-CEA9C690A4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4" name="CaixaDeTexto 71">
            <a:extLst>
              <a:ext uri="{FF2B5EF4-FFF2-40B4-BE49-F238E27FC236}">
                <a16:creationId xmlns:a16="http://schemas.microsoft.com/office/drawing/2014/main" id="{FD6814D1-F2FA-85F9-BEF7-6432D6D4B7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5" name="CaixaDeTexto 71">
            <a:extLst>
              <a:ext uri="{FF2B5EF4-FFF2-40B4-BE49-F238E27FC236}">
                <a16:creationId xmlns:a16="http://schemas.microsoft.com/office/drawing/2014/main" id="{DA4ACA37-45A0-5269-AC24-D44B5B86EE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6" name="CaixaDeTexto 71">
            <a:extLst>
              <a:ext uri="{FF2B5EF4-FFF2-40B4-BE49-F238E27FC236}">
                <a16:creationId xmlns:a16="http://schemas.microsoft.com/office/drawing/2014/main" id="{B0AC1CA0-ABD3-2C7A-903D-71D19DA81B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7" name="CaixaDeTexto 71">
            <a:extLst>
              <a:ext uri="{FF2B5EF4-FFF2-40B4-BE49-F238E27FC236}">
                <a16:creationId xmlns:a16="http://schemas.microsoft.com/office/drawing/2014/main" id="{5624DE8F-A7BD-C425-7474-BBCFEB89D2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8" name="CaixaDeTexto 71">
            <a:extLst>
              <a:ext uri="{FF2B5EF4-FFF2-40B4-BE49-F238E27FC236}">
                <a16:creationId xmlns:a16="http://schemas.microsoft.com/office/drawing/2014/main" id="{F2D59FD1-AE43-46DE-5DC3-F658FB5C64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9" name="CaixaDeTexto 71">
            <a:extLst>
              <a:ext uri="{FF2B5EF4-FFF2-40B4-BE49-F238E27FC236}">
                <a16:creationId xmlns:a16="http://schemas.microsoft.com/office/drawing/2014/main" id="{3B7FEFBA-545C-9258-E2E2-0010E70421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0" name="CaixaDeTexto 71">
            <a:extLst>
              <a:ext uri="{FF2B5EF4-FFF2-40B4-BE49-F238E27FC236}">
                <a16:creationId xmlns:a16="http://schemas.microsoft.com/office/drawing/2014/main" id="{02667AD6-FE37-578E-D04D-E108064987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CaixaDeTexto 71">
            <a:extLst>
              <a:ext uri="{FF2B5EF4-FFF2-40B4-BE49-F238E27FC236}">
                <a16:creationId xmlns:a16="http://schemas.microsoft.com/office/drawing/2014/main" id="{70F78886-7FC3-9BD2-16BE-A68D2BBF9A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6" name="CaixaDeTexto 71">
            <a:extLst>
              <a:ext uri="{FF2B5EF4-FFF2-40B4-BE49-F238E27FC236}">
                <a16:creationId xmlns:a16="http://schemas.microsoft.com/office/drawing/2014/main" id="{EEE61771-0E68-1A72-0870-D7021CA6ED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7" name="CaixaDeTexto 71">
            <a:extLst>
              <a:ext uri="{FF2B5EF4-FFF2-40B4-BE49-F238E27FC236}">
                <a16:creationId xmlns:a16="http://schemas.microsoft.com/office/drawing/2014/main" id="{1316E338-68FA-44C3-2CDC-F2BCAE88FB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8" name="CaixaDeTexto 71">
            <a:extLst>
              <a:ext uri="{FF2B5EF4-FFF2-40B4-BE49-F238E27FC236}">
                <a16:creationId xmlns:a16="http://schemas.microsoft.com/office/drawing/2014/main" id="{1E3E23E1-4B1A-DA8C-DD26-A44321EAD7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9" name="CaixaDeTexto 71">
            <a:extLst>
              <a:ext uri="{FF2B5EF4-FFF2-40B4-BE49-F238E27FC236}">
                <a16:creationId xmlns:a16="http://schemas.microsoft.com/office/drawing/2014/main" id="{9EF55AE0-F436-00C1-8684-1E7D986389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0" name="CaixaDeTexto 71">
            <a:extLst>
              <a:ext uri="{FF2B5EF4-FFF2-40B4-BE49-F238E27FC236}">
                <a16:creationId xmlns:a16="http://schemas.microsoft.com/office/drawing/2014/main" id="{2DB3D2D4-E49A-8E07-E920-A585C24F21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1" name="CaixaDeTexto 71">
            <a:extLst>
              <a:ext uri="{FF2B5EF4-FFF2-40B4-BE49-F238E27FC236}">
                <a16:creationId xmlns:a16="http://schemas.microsoft.com/office/drawing/2014/main" id="{04CBFF08-EBF2-31D7-A24A-4B3C997F1D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2" name="CaixaDeTexto 71">
            <a:extLst>
              <a:ext uri="{FF2B5EF4-FFF2-40B4-BE49-F238E27FC236}">
                <a16:creationId xmlns:a16="http://schemas.microsoft.com/office/drawing/2014/main" id="{0CE5E4EA-6063-5863-F10A-5459DE521C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3" name="CaixaDeTexto 71">
            <a:extLst>
              <a:ext uri="{FF2B5EF4-FFF2-40B4-BE49-F238E27FC236}">
                <a16:creationId xmlns:a16="http://schemas.microsoft.com/office/drawing/2014/main" id="{D3F63BA9-07E3-A4D7-4AE1-C845764CE5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4" name="CaixaDeTexto 71">
            <a:extLst>
              <a:ext uri="{FF2B5EF4-FFF2-40B4-BE49-F238E27FC236}">
                <a16:creationId xmlns:a16="http://schemas.microsoft.com/office/drawing/2014/main" id="{F5F8A4F8-F32E-E2EA-834A-6D7F5F73C8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5" name="CaixaDeTexto 71">
            <a:extLst>
              <a:ext uri="{FF2B5EF4-FFF2-40B4-BE49-F238E27FC236}">
                <a16:creationId xmlns:a16="http://schemas.microsoft.com/office/drawing/2014/main" id="{BB63F3C0-08A5-A353-5368-2648B6F22D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6" name="CaixaDeTexto 71">
            <a:extLst>
              <a:ext uri="{FF2B5EF4-FFF2-40B4-BE49-F238E27FC236}">
                <a16:creationId xmlns:a16="http://schemas.microsoft.com/office/drawing/2014/main" id="{EB31FA70-3027-07B9-27CF-AD382AFCB3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7" name="CaixaDeTexto 71">
            <a:extLst>
              <a:ext uri="{FF2B5EF4-FFF2-40B4-BE49-F238E27FC236}">
                <a16:creationId xmlns:a16="http://schemas.microsoft.com/office/drawing/2014/main" id="{0C240FC7-7987-3585-47CD-B0F5E1C3A4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8" name="CaixaDeTexto 71">
            <a:extLst>
              <a:ext uri="{FF2B5EF4-FFF2-40B4-BE49-F238E27FC236}">
                <a16:creationId xmlns:a16="http://schemas.microsoft.com/office/drawing/2014/main" id="{1F27371E-8AC8-E1FA-1D39-74480C8118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9" name="CaixaDeTexto 71">
            <a:extLst>
              <a:ext uri="{FF2B5EF4-FFF2-40B4-BE49-F238E27FC236}">
                <a16:creationId xmlns:a16="http://schemas.microsoft.com/office/drawing/2014/main" id="{38680AF6-3FDC-62A7-216A-330A449964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0" name="CaixaDeTexto 71">
            <a:extLst>
              <a:ext uri="{FF2B5EF4-FFF2-40B4-BE49-F238E27FC236}">
                <a16:creationId xmlns:a16="http://schemas.microsoft.com/office/drawing/2014/main" id="{E13582F1-DAA2-F4AA-15B3-2456BD6F4E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1" name="CaixaDeTexto 71">
            <a:extLst>
              <a:ext uri="{FF2B5EF4-FFF2-40B4-BE49-F238E27FC236}">
                <a16:creationId xmlns:a16="http://schemas.microsoft.com/office/drawing/2014/main" id="{25530E35-5115-C9FF-2AFB-026E7D1FC3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2" name="CaixaDeTexto 71">
            <a:extLst>
              <a:ext uri="{FF2B5EF4-FFF2-40B4-BE49-F238E27FC236}">
                <a16:creationId xmlns:a16="http://schemas.microsoft.com/office/drawing/2014/main" id="{FCF15B98-B9DC-E2D3-E330-40B94E63C8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3" name="CaixaDeTexto 71">
            <a:extLst>
              <a:ext uri="{FF2B5EF4-FFF2-40B4-BE49-F238E27FC236}">
                <a16:creationId xmlns:a16="http://schemas.microsoft.com/office/drawing/2014/main" id="{99F58D80-6E01-798D-212A-7A67CC4400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4" name="CaixaDeTexto 71">
            <a:extLst>
              <a:ext uri="{FF2B5EF4-FFF2-40B4-BE49-F238E27FC236}">
                <a16:creationId xmlns:a16="http://schemas.microsoft.com/office/drawing/2014/main" id="{4CAE7989-FF8C-8430-C16D-5B07F44F91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5" name="CaixaDeTexto 71">
            <a:extLst>
              <a:ext uri="{FF2B5EF4-FFF2-40B4-BE49-F238E27FC236}">
                <a16:creationId xmlns:a16="http://schemas.microsoft.com/office/drawing/2014/main" id="{2B02EFD5-6964-5B55-3355-D67B437402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6" name="CaixaDeTexto 71">
            <a:extLst>
              <a:ext uri="{FF2B5EF4-FFF2-40B4-BE49-F238E27FC236}">
                <a16:creationId xmlns:a16="http://schemas.microsoft.com/office/drawing/2014/main" id="{8531A8A8-CC0D-1C33-8FD7-11AC153218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7" name="CaixaDeTexto 71">
            <a:extLst>
              <a:ext uri="{FF2B5EF4-FFF2-40B4-BE49-F238E27FC236}">
                <a16:creationId xmlns:a16="http://schemas.microsoft.com/office/drawing/2014/main" id="{594154FE-6977-20C7-CEFA-80F9678A1D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8" name="CaixaDeTexto 71">
            <a:extLst>
              <a:ext uri="{FF2B5EF4-FFF2-40B4-BE49-F238E27FC236}">
                <a16:creationId xmlns:a16="http://schemas.microsoft.com/office/drawing/2014/main" id="{B55CDA1F-BC58-303A-050F-96E0843A83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9" name="CaixaDeTexto 71">
            <a:extLst>
              <a:ext uri="{FF2B5EF4-FFF2-40B4-BE49-F238E27FC236}">
                <a16:creationId xmlns:a16="http://schemas.microsoft.com/office/drawing/2014/main" id="{DA4CF8E7-E1CD-21CA-F0D1-A957EF419B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0" name="CaixaDeTexto 71">
            <a:extLst>
              <a:ext uri="{FF2B5EF4-FFF2-40B4-BE49-F238E27FC236}">
                <a16:creationId xmlns:a16="http://schemas.microsoft.com/office/drawing/2014/main" id="{972BF975-1C7A-2292-D64D-5FCAED9605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1" name="CaixaDeTexto 71">
            <a:extLst>
              <a:ext uri="{FF2B5EF4-FFF2-40B4-BE49-F238E27FC236}">
                <a16:creationId xmlns:a16="http://schemas.microsoft.com/office/drawing/2014/main" id="{CC41CCFD-A0EA-8640-34F1-738B9E2EBE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2" name="CaixaDeTexto 71">
            <a:extLst>
              <a:ext uri="{FF2B5EF4-FFF2-40B4-BE49-F238E27FC236}">
                <a16:creationId xmlns:a16="http://schemas.microsoft.com/office/drawing/2014/main" id="{4C8B82BA-AFD9-D840-87A5-99D7574F0F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3" name="CaixaDeTexto 71">
            <a:extLst>
              <a:ext uri="{FF2B5EF4-FFF2-40B4-BE49-F238E27FC236}">
                <a16:creationId xmlns:a16="http://schemas.microsoft.com/office/drawing/2014/main" id="{64C602DC-B351-F366-2A40-B22C6E3935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4" name="CaixaDeTexto 71">
            <a:extLst>
              <a:ext uri="{FF2B5EF4-FFF2-40B4-BE49-F238E27FC236}">
                <a16:creationId xmlns:a16="http://schemas.microsoft.com/office/drawing/2014/main" id="{B54EDDF4-E79A-58E5-5397-17747FA00E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5" name="CaixaDeTexto 71">
            <a:extLst>
              <a:ext uri="{FF2B5EF4-FFF2-40B4-BE49-F238E27FC236}">
                <a16:creationId xmlns:a16="http://schemas.microsoft.com/office/drawing/2014/main" id="{C538F5E8-8A08-91A5-0C79-FD67363B80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aixaDeTexto 71">
            <a:extLst>
              <a:ext uri="{FF2B5EF4-FFF2-40B4-BE49-F238E27FC236}">
                <a16:creationId xmlns:a16="http://schemas.microsoft.com/office/drawing/2014/main" id="{DF209B46-B7C2-CBE3-A769-AB86C4EE40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8" name="CaixaDeTexto 71">
            <a:extLst>
              <a:ext uri="{FF2B5EF4-FFF2-40B4-BE49-F238E27FC236}">
                <a16:creationId xmlns:a16="http://schemas.microsoft.com/office/drawing/2014/main" id="{B904F777-54D7-C1AE-7CDB-3BFD22176E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9" name="CaixaDeTexto 71">
            <a:extLst>
              <a:ext uri="{FF2B5EF4-FFF2-40B4-BE49-F238E27FC236}">
                <a16:creationId xmlns:a16="http://schemas.microsoft.com/office/drawing/2014/main" id="{6646893F-FB0B-FFD4-B657-7DB9FEF81A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0" name="CaixaDeTexto 71">
            <a:extLst>
              <a:ext uri="{FF2B5EF4-FFF2-40B4-BE49-F238E27FC236}">
                <a16:creationId xmlns:a16="http://schemas.microsoft.com/office/drawing/2014/main" id="{2A9265F6-48CF-9F29-BAAA-AC2128B29B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1" name="CaixaDeTexto 71">
            <a:extLst>
              <a:ext uri="{FF2B5EF4-FFF2-40B4-BE49-F238E27FC236}">
                <a16:creationId xmlns:a16="http://schemas.microsoft.com/office/drawing/2014/main" id="{CEDD2DAC-FE3A-90F2-73B1-69447A3541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2" name="CaixaDeTexto 71">
            <a:extLst>
              <a:ext uri="{FF2B5EF4-FFF2-40B4-BE49-F238E27FC236}">
                <a16:creationId xmlns:a16="http://schemas.microsoft.com/office/drawing/2014/main" id="{C94D6167-6AB1-A0A7-1F2B-3CB970EA48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3" name="CaixaDeTexto 71">
            <a:extLst>
              <a:ext uri="{FF2B5EF4-FFF2-40B4-BE49-F238E27FC236}">
                <a16:creationId xmlns:a16="http://schemas.microsoft.com/office/drawing/2014/main" id="{E2951E82-9304-B095-D900-43F200C506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4" name="CaixaDeTexto 71">
            <a:extLst>
              <a:ext uri="{FF2B5EF4-FFF2-40B4-BE49-F238E27FC236}">
                <a16:creationId xmlns:a16="http://schemas.microsoft.com/office/drawing/2014/main" id="{06287C49-0438-49F4-CC21-2F698DD526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5" name="CaixaDeTexto 71">
            <a:extLst>
              <a:ext uri="{FF2B5EF4-FFF2-40B4-BE49-F238E27FC236}">
                <a16:creationId xmlns:a16="http://schemas.microsoft.com/office/drawing/2014/main" id="{17931871-3524-CEAA-9713-EF14F47108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6" name="CaixaDeTexto 71">
            <a:extLst>
              <a:ext uri="{FF2B5EF4-FFF2-40B4-BE49-F238E27FC236}">
                <a16:creationId xmlns:a16="http://schemas.microsoft.com/office/drawing/2014/main" id="{EFE72E84-53C4-C3AE-CC2D-740587A537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7" name="CaixaDeTexto 71">
            <a:extLst>
              <a:ext uri="{FF2B5EF4-FFF2-40B4-BE49-F238E27FC236}">
                <a16:creationId xmlns:a16="http://schemas.microsoft.com/office/drawing/2014/main" id="{9B7525A8-F1F0-D34B-E003-74C2A42889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8" name="CaixaDeTexto 71">
            <a:extLst>
              <a:ext uri="{FF2B5EF4-FFF2-40B4-BE49-F238E27FC236}">
                <a16:creationId xmlns:a16="http://schemas.microsoft.com/office/drawing/2014/main" id="{32C3D90D-6723-84DC-A477-22368DA238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9" name="CaixaDeTexto 71">
            <a:extLst>
              <a:ext uri="{FF2B5EF4-FFF2-40B4-BE49-F238E27FC236}">
                <a16:creationId xmlns:a16="http://schemas.microsoft.com/office/drawing/2014/main" id="{E19AC18F-85AC-BE35-C8EF-195CD7D2DE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0" name="CaixaDeTexto 71">
            <a:extLst>
              <a:ext uri="{FF2B5EF4-FFF2-40B4-BE49-F238E27FC236}">
                <a16:creationId xmlns:a16="http://schemas.microsoft.com/office/drawing/2014/main" id="{F25CC069-248B-25C5-9C26-E22B836EF8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1" name="CaixaDeTexto 71">
            <a:extLst>
              <a:ext uri="{FF2B5EF4-FFF2-40B4-BE49-F238E27FC236}">
                <a16:creationId xmlns:a16="http://schemas.microsoft.com/office/drawing/2014/main" id="{40C135DE-F269-FADC-4415-185C7F0EAC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2" name="CaixaDeTexto 71">
            <a:extLst>
              <a:ext uri="{FF2B5EF4-FFF2-40B4-BE49-F238E27FC236}">
                <a16:creationId xmlns:a16="http://schemas.microsoft.com/office/drawing/2014/main" id="{761E192D-6076-DCA1-3B66-4077B1FB20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3" name="CaixaDeTexto 71">
            <a:extLst>
              <a:ext uri="{FF2B5EF4-FFF2-40B4-BE49-F238E27FC236}">
                <a16:creationId xmlns:a16="http://schemas.microsoft.com/office/drawing/2014/main" id="{983194E9-C3A6-D04C-6F04-15EB1D2784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4" name="CaixaDeTexto 71">
            <a:extLst>
              <a:ext uri="{FF2B5EF4-FFF2-40B4-BE49-F238E27FC236}">
                <a16:creationId xmlns:a16="http://schemas.microsoft.com/office/drawing/2014/main" id="{1D9DB318-C603-A7B8-9174-6295CF170C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5" name="CaixaDeTexto 71">
            <a:extLst>
              <a:ext uri="{FF2B5EF4-FFF2-40B4-BE49-F238E27FC236}">
                <a16:creationId xmlns:a16="http://schemas.microsoft.com/office/drawing/2014/main" id="{400A7C19-85DA-9B32-D8CD-E05BF6BC52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6" name="CaixaDeTexto 71">
            <a:extLst>
              <a:ext uri="{FF2B5EF4-FFF2-40B4-BE49-F238E27FC236}">
                <a16:creationId xmlns:a16="http://schemas.microsoft.com/office/drawing/2014/main" id="{B2412449-170B-7531-7216-F1994358B0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7" name="CaixaDeTexto 71">
            <a:extLst>
              <a:ext uri="{FF2B5EF4-FFF2-40B4-BE49-F238E27FC236}">
                <a16:creationId xmlns:a16="http://schemas.microsoft.com/office/drawing/2014/main" id="{86329162-EA70-7D25-C926-F57A46B69E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8" name="CaixaDeTexto 71">
            <a:extLst>
              <a:ext uri="{FF2B5EF4-FFF2-40B4-BE49-F238E27FC236}">
                <a16:creationId xmlns:a16="http://schemas.microsoft.com/office/drawing/2014/main" id="{6118949D-1234-57A3-13C7-9D01D3257D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9" name="CaixaDeTexto 71">
            <a:extLst>
              <a:ext uri="{FF2B5EF4-FFF2-40B4-BE49-F238E27FC236}">
                <a16:creationId xmlns:a16="http://schemas.microsoft.com/office/drawing/2014/main" id="{59986F65-3B04-9560-914E-33BFEBA530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0" name="CaixaDeTexto 71">
            <a:extLst>
              <a:ext uri="{FF2B5EF4-FFF2-40B4-BE49-F238E27FC236}">
                <a16:creationId xmlns:a16="http://schemas.microsoft.com/office/drawing/2014/main" id="{C8D79D8F-DE98-6F32-75CF-ADEC1628F8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1" name="CaixaDeTexto 71">
            <a:extLst>
              <a:ext uri="{FF2B5EF4-FFF2-40B4-BE49-F238E27FC236}">
                <a16:creationId xmlns:a16="http://schemas.microsoft.com/office/drawing/2014/main" id="{63872085-01BA-B43B-4DDF-805903616D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2" name="CaixaDeTexto 71">
            <a:extLst>
              <a:ext uri="{FF2B5EF4-FFF2-40B4-BE49-F238E27FC236}">
                <a16:creationId xmlns:a16="http://schemas.microsoft.com/office/drawing/2014/main" id="{976DF8F3-D816-105B-8082-62611E16E1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3" name="CaixaDeTexto 71">
            <a:extLst>
              <a:ext uri="{FF2B5EF4-FFF2-40B4-BE49-F238E27FC236}">
                <a16:creationId xmlns:a16="http://schemas.microsoft.com/office/drawing/2014/main" id="{3CCBFEE8-7F37-532B-60CB-D95F91FBE5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4" name="CaixaDeTexto 71">
            <a:extLst>
              <a:ext uri="{FF2B5EF4-FFF2-40B4-BE49-F238E27FC236}">
                <a16:creationId xmlns:a16="http://schemas.microsoft.com/office/drawing/2014/main" id="{625B9D74-C1CA-6B41-D2C4-F9F091A92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5" name="CaixaDeTexto 71">
            <a:extLst>
              <a:ext uri="{FF2B5EF4-FFF2-40B4-BE49-F238E27FC236}">
                <a16:creationId xmlns:a16="http://schemas.microsoft.com/office/drawing/2014/main" id="{9F5A2478-BDDA-A0DC-18A1-A908E921BE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6" name="CaixaDeTexto 71">
            <a:extLst>
              <a:ext uri="{FF2B5EF4-FFF2-40B4-BE49-F238E27FC236}">
                <a16:creationId xmlns:a16="http://schemas.microsoft.com/office/drawing/2014/main" id="{680954BE-5E42-371F-F38C-6EB96F3874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71">
            <a:extLst>
              <a:ext uri="{FF2B5EF4-FFF2-40B4-BE49-F238E27FC236}">
                <a16:creationId xmlns:a16="http://schemas.microsoft.com/office/drawing/2014/main" id="{2FE4B570-FFA0-9699-0B5E-A7BB005C70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" name="CaixaDeTexto 71">
            <a:extLst>
              <a:ext uri="{FF2B5EF4-FFF2-40B4-BE49-F238E27FC236}">
                <a16:creationId xmlns:a16="http://schemas.microsoft.com/office/drawing/2014/main" id="{690B9EF0-044E-F7A0-3440-9FD357BB04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" name="CaixaDeTexto 71">
            <a:extLst>
              <a:ext uri="{FF2B5EF4-FFF2-40B4-BE49-F238E27FC236}">
                <a16:creationId xmlns:a16="http://schemas.microsoft.com/office/drawing/2014/main" id="{F47B67EC-B966-CE02-C2FA-8FD656F808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" name="CaixaDeTexto 71">
            <a:extLst>
              <a:ext uri="{FF2B5EF4-FFF2-40B4-BE49-F238E27FC236}">
                <a16:creationId xmlns:a16="http://schemas.microsoft.com/office/drawing/2014/main" id="{1BF69DD4-C692-E9C1-E740-8629CFE780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" name="CaixaDeTexto 71">
            <a:extLst>
              <a:ext uri="{FF2B5EF4-FFF2-40B4-BE49-F238E27FC236}">
                <a16:creationId xmlns:a16="http://schemas.microsoft.com/office/drawing/2014/main" id="{A85C5B6A-71B6-132F-5A7C-0ABD8160AA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7" name="CaixaDeTexto 71">
            <a:extLst>
              <a:ext uri="{FF2B5EF4-FFF2-40B4-BE49-F238E27FC236}">
                <a16:creationId xmlns:a16="http://schemas.microsoft.com/office/drawing/2014/main" id="{FE312415-1B63-388A-25BA-BFED0DF68E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7" name="CaixaDeTexto 71">
            <a:extLst>
              <a:ext uri="{FF2B5EF4-FFF2-40B4-BE49-F238E27FC236}">
                <a16:creationId xmlns:a16="http://schemas.microsoft.com/office/drawing/2014/main" id="{C194E34C-FD75-6C57-BA9F-424E552BD3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8" name="CaixaDeTexto 71">
            <a:extLst>
              <a:ext uri="{FF2B5EF4-FFF2-40B4-BE49-F238E27FC236}">
                <a16:creationId xmlns:a16="http://schemas.microsoft.com/office/drawing/2014/main" id="{F905E671-1658-1545-E6BC-BA01101CF8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9" name="CaixaDeTexto 71">
            <a:extLst>
              <a:ext uri="{FF2B5EF4-FFF2-40B4-BE49-F238E27FC236}">
                <a16:creationId xmlns:a16="http://schemas.microsoft.com/office/drawing/2014/main" id="{CF8E82F1-4E3A-8447-5852-132143BAE3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0" name="CaixaDeTexto 71">
            <a:extLst>
              <a:ext uri="{FF2B5EF4-FFF2-40B4-BE49-F238E27FC236}">
                <a16:creationId xmlns:a16="http://schemas.microsoft.com/office/drawing/2014/main" id="{9860D600-AA36-A5B4-7918-672DCFE310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1" name="CaixaDeTexto 71">
            <a:extLst>
              <a:ext uri="{FF2B5EF4-FFF2-40B4-BE49-F238E27FC236}">
                <a16:creationId xmlns:a16="http://schemas.microsoft.com/office/drawing/2014/main" id="{A9ABFA46-E226-C2E2-A7AD-6A3E1710A8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2" name="CaixaDeTexto 71">
            <a:extLst>
              <a:ext uri="{FF2B5EF4-FFF2-40B4-BE49-F238E27FC236}">
                <a16:creationId xmlns:a16="http://schemas.microsoft.com/office/drawing/2014/main" id="{0211FDE8-6F3F-D406-19F9-ABD27D8BB5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3" name="CaixaDeTexto 71">
            <a:extLst>
              <a:ext uri="{FF2B5EF4-FFF2-40B4-BE49-F238E27FC236}">
                <a16:creationId xmlns:a16="http://schemas.microsoft.com/office/drawing/2014/main" id="{077B3CE2-0289-F289-03BA-2A8D9348DC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4" name="CaixaDeTexto 71">
            <a:extLst>
              <a:ext uri="{FF2B5EF4-FFF2-40B4-BE49-F238E27FC236}">
                <a16:creationId xmlns:a16="http://schemas.microsoft.com/office/drawing/2014/main" id="{1E6790F6-404B-48DD-CA20-F3E659880F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5" name="CaixaDeTexto 71">
            <a:extLst>
              <a:ext uri="{FF2B5EF4-FFF2-40B4-BE49-F238E27FC236}">
                <a16:creationId xmlns:a16="http://schemas.microsoft.com/office/drawing/2014/main" id="{D96EFE3E-B492-3364-D692-CF0E6C41BC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6" name="CaixaDeTexto 71">
            <a:extLst>
              <a:ext uri="{FF2B5EF4-FFF2-40B4-BE49-F238E27FC236}">
                <a16:creationId xmlns:a16="http://schemas.microsoft.com/office/drawing/2014/main" id="{0D913683-0E58-EB7F-F9B2-5DFBC9C8A1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7" name="CaixaDeTexto 71">
            <a:extLst>
              <a:ext uri="{FF2B5EF4-FFF2-40B4-BE49-F238E27FC236}">
                <a16:creationId xmlns:a16="http://schemas.microsoft.com/office/drawing/2014/main" id="{20C33048-D676-5C87-7274-F7500F2FE8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8" name="CaixaDeTexto 71">
            <a:extLst>
              <a:ext uri="{FF2B5EF4-FFF2-40B4-BE49-F238E27FC236}">
                <a16:creationId xmlns:a16="http://schemas.microsoft.com/office/drawing/2014/main" id="{28F6EB6B-A3BB-737E-142C-28DC088557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9" name="CaixaDeTexto 71">
            <a:extLst>
              <a:ext uri="{FF2B5EF4-FFF2-40B4-BE49-F238E27FC236}">
                <a16:creationId xmlns:a16="http://schemas.microsoft.com/office/drawing/2014/main" id="{FD47D265-598E-1782-BAA4-4953EB0B6C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0" name="CaixaDeTexto 71">
            <a:extLst>
              <a:ext uri="{FF2B5EF4-FFF2-40B4-BE49-F238E27FC236}">
                <a16:creationId xmlns:a16="http://schemas.microsoft.com/office/drawing/2014/main" id="{8189E08A-9FA3-D81C-1F94-F41EDB81E2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1" name="CaixaDeTexto 71">
            <a:extLst>
              <a:ext uri="{FF2B5EF4-FFF2-40B4-BE49-F238E27FC236}">
                <a16:creationId xmlns:a16="http://schemas.microsoft.com/office/drawing/2014/main" id="{E8D9C9FD-E40C-4C17-E9E6-ED9B404C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2" name="CaixaDeTexto 71">
            <a:extLst>
              <a:ext uri="{FF2B5EF4-FFF2-40B4-BE49-F238E27FC236}">
                <a16:creationId xmlns:a16="http://schemas.microsoft.com/office/drawing/2014/main" id="{B7D59309-00A1-7C5D-F332-BA6C9604FF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3" name="CaixaDeTexto 71">
            <a:extLst>
              <a:ext uri="{FF2B5EF4-FFF2-40B4-BE49-F238E27FC236}">
                <a16:creationId xmlns:a16="http://schemas.microsoft.com/office/drawing/2014/main" id="{CE285793-5E15-2A4F-B170-4DD05A1F36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4" name="CaixaDeTexto 71">
            <a:extLst>
              <a:ext uri="{FF2B5EF4-FFF2-40B4-BE49-F238E27FC236}">
                <a16:creationId xmlns:a16="http://schemas.microsoft.com/office/drawing/2014/main" id="{7403644E-05FB-9EA6-857C-D2730CC4CE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5" name="CaixaDeTexto 71">
            <a:extLst>
              <a:ext uri="{FF2B5EF4-FFF2-40B4-BE49-F238E27FC236}">
                <a16:creationId xmlns:a16="http://schemas.microsoft.com/office/drawing/2014/main" id="{4A341C4E-F371-26F3-0092-C0A90FFE21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6" name="CaixaDeTexto 71">
            <a:extLst>
              <a:ext uri="{FF2B5EF4-FFF2-40B4-BE49-F238E27FC236}">
                <a16:creationId xmlns:a16="http://schemas.microsoft.com/office/drawing/2014/main" id="{27617B6F-432A-2142-C1DC-D351AA495A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7" name="CaixaDeTexto 71">
            <a:extLst>
              <a:ext uri="{FF2B5EF4-FFF2-40B4-BE49-F238E27FC236}">
                <a16:creationId xmlns:a16="http://schemas.microsoft.com/office/drawing/2014/main" id="{97457E18-401B-18B3-E2A1-5F386ADEA3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8" name="CaixaDeTexto 71">
            <a:extLst>
              <a:ext uri="{FF2B5EF4-FFF2-40B4-BE49-F238E27FC236}">
                <a16:creationId xmlns:a16="http://schemas.microsoft.com/office/drawing/2014/main" id="{FD2991B7-7F72-CB64-05CE-0530600525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9" name="CaixaDeTexto 71">
            <a:extLst>
              <a:ext uri="{FF2B5EF4-FFF2-40B4-BE49-F238E27FC236}">
                <a16:creationId xmlns:a16="http://schemas.microsoft.com/office/drawing/2014/main" id="{407AA49E-A0A3-A490-4A5F-F2044B83B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0" name="CaixaDeTexto 71">
            <a:extLst>
              <a:ext uri="{FF2B5EF4-FFF2-40B4-BE49-F238E27FC236}">
                <a16:creationId xmlns:a16="http://schemas.microsoft.com/office/drawing/2014/main" id="{E1A4E60A-665C-23F8-9D21-24228554A5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1" name="CaixaDeTexto 71">
            <a:extLst>
              <a:ext uri="{FF2B5EF4-FFF2-40B4-BE49-F238E27FC236}">
                <a16:creationId xmlns:a16="http://schemas.microsoft.com/office/drawing/2014/main" id="{871072F6-8AF5-C594-A3D0-F07B82895B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7176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71">
            <a:extLst>
              <a:ext uri="{FF2B5EF4-FFF2-40B4-BE49-F238E27FC236}">
                <a16:creationId xmlns:a16="http://schemas.microsoft.com/office/drawing/2014/main" id="{C89532E4-ACF4-FACC-64CF-B80A202B81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" name="CaixaDeTexto 71">
            <a:extLst>
              <a:ext uri="{FF2B5EF4-FFF2-40B4-BE49-F238E27FC236}">
                <a16:creationId xmlns:a16="http://schemas.microsoft.com/office/drawing/2014/main" id="{B81478AD-0637-5F85-4CE8-25AD2F54E5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" name="CaixaDeTexto 71">
            <a:extLst>
              <a:ext uri="{FF2B5EF4-FFF2-40B4-BE49-F238E27FC236}">
                <a16:creationId xmlns:a16="http://schemas.microsoft.com/office/drawing/2014/main" id="{4DB035FB-D736-BADE-D717-A3294CAFC8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" name="CaixaDeTexto 71">
            <a:extLst>
              <a:ext uri="{FF2B5EF4-FFF2-40B4-BE49-F238E27FC236}">
                <a16:creationId xmlns:a16="http://schemas.microsoft.com/office/drawing/2014/main" id="{1178E707-F1EF-CA2B-EDC4-379450ED8C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7" name="CaixaDeTexto 71">
            <a:extLst>
              <a:ext uri="{FF2B5EF4-FFF2-40B4-BE49-F238E27FC236}">
                <a16:creationId xmlns:a16="http://schemas.microsoft.com/office/drawing/2014/main" id="{2A677CCD-BF3F-EAD2-984A-76EE940EBD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" name="CaixaDeTexto 71">
            <a:extLst>
              <a:ext uri="{FF2B5EF4-FFF2-40B4-BE49-F238E27FC236}">
                <a16:creationId xmlns:a16="http://schemas.microsoft.com/office/drawing/2014/main" id="{EECBADF3-B76F-F646-EA0C-FB0540F9C1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0" name="CaixaDeTexto 71">
            <a:extLst>
              <a:ext uri="{FF2B5EF4-FFF2-40B4-BE49-F238E27FC236}">
                <a16:creationId xmlns:a16="http://schemas.microsoft.com/office/drawing/2014/main" id="{755E782B-F368-AF42-4B69-2E4E872AB9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1" name="CaixaDeTexto 71">
            <a:extLst>
              <a:ext uri="{FF2B5EF4-FFF2-40B4-BE49-F238E27FC236}">
                <a16:creationId xmlns:a16="http://schemas.microsoft.com/office/drawing/2014/main" id="{C0B5D183-2335-0235-4B44-C192DDC29F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2" name="CaixaDeTexto 71">
            <a:extLst>
              <a:ext uri="{FF2B5EF4-FFF2-40B4-BE49-F238E27FC236}">
                <a16:creationId xmlns:a16="http://schemas.microsoft.com/office/drawing/2014/main" id="{65ED1602-6921-95E2-E988-A25C0E88E0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3" name="CaixaDeTexto 71">
            <a:extLst>
              <a:ext uri="{FF2B5EF4-FFF2-40B4-BE49-F238E27FC236}">
                <a16:creationId xmlns:a16="http://schemas.microsoft.com/office/drawing/2014/main" id="{AA991F7D-006F-CC98-4165-B23A7A288C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4" name="CaixaDeTexto 71">
            <a:extLst>
              <a:ext uri="{FF2B5EF4-FFF2-40B4-BE49-F238E27FC236}">
                <a16:creationId xmlns:a16="http://schemas.microsoft.com/office/drawing/2014/main" id="{3177CA7D-574C-43A6-1AB1-FEA2D0B043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5" name="CaixaDeTexto 71">
            <a:extLst>
              <a:ext uri="{FF2B5EF4-FFF2-40B4-BE49-F238E27FC236}">
                <a16:creationId xmlns:a16="http://schemas.microsoft.com/office/drawing/2014/main" id="{48FD69A1-BCCC-E626-ED91-4BA906AAF2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6" name="CaixaDeTexto 71">
            <a:extLst>
              <a:ext uri="{FF2B5EF4-FFF2-40B4-BE49-F238E27FC236}">
                <a16:creationId xmlns:a16="http://schemas.microsoft.com/office/drawing/2014/main" id="{216FC9E1-A65C-D99B-7766-E91AA446D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7" name="CaixaDeTexto 71">
            <a:extLst>
              <a:ext uri="{FF2B5EF4-FFF2-40B4-BE49-F238E27FC236}">
                <a16:creationId xmlns:a16="http://schemas.microsoft.com/office/drawing/2014/main" id="{8AB1B2AA-CE16-C864-BC43-74481D2FBE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8" name="CaixaDeTexto 71">
            <a:extLst>
              <a:ext uri="{FF2B5EF4-FFF2-40B4-BE49-F238E27FC236}">
                <a16:creationId xmlns:a16="http://schemas.microsoft.com/office/drawing/2014/main" id="{641CC2A8-CCCC-4C1B-1804-7D1C338D9D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9" name="CaixaDeTexto 71">
            <a:extLst>
              <a:ext uri="{FF2B5EF4-FFF2-40B4-BE49-F238E27FC236}">
                <a16:creationId xmlns:a16="http://schemas.microsoft.com/office/drawing/2014/main" id="{34709DD9-0931-E59A-BC2F-8B69896C3C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20" name="CaixaDeTexto 71">
            <a:extLst>
              <a:ext uri="{FF2B5EF4-FFF2-40B4-BE49-F238E27FC236}">
                <a16:creationId xmlns:a16="http://schemas.microsoft.com/office/drawing/2014/main" id="{69CBF2DC-F1D6-1616-5AF9-64286CF606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21" name="CaixaDeTexto 71">
            <a:extLst>
              <a:ext uri="{FF2B5EF4-FFF2-40B4-BE49-F238E27FC236}">
                <a16:creationId xmlns:a16="http://schemas.microsoft.com/office/drawing/2014/main" id="{A53BAA87-9ACF-3A68-01A9-0B61BFB5B9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22" name="CaixaDeTexto 71">
            <a:extLst>
              <a:ext uri="{FF2B5EF4-FFF2-40B4-BE49-F238E27FC236}">
                <a16:creationId xmlns:a16="http://schemas.microsoft.com/office/drawing/2014/main" id="{F375F0CC-83B3-0E81-2E9C-7D5765B4C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27" name="CaixaDeTexto 71">
            <a:extLst>
              <a:ext uri="{FF2B5EF4-FFF2-40B4-BE49-F238E27FC236}">
                <a16:creationId xmlns:a16="http://schemas.microsoft.com/office/drawing/2014/main" id="{D6868C26-CC77-23B7-4366-D8A0D4ABB2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3" name="CaixaDeTexto 71">
            <a:extLst>
              <a:ext uri="{FF2B5EF4-FFF2-40B4-BE49-F238E27FC236}">
                <a16:creationId xmlns:a16="http://schemas.microsoft.com/office/drawing/2014/main" id="{5EAADB7E-9CF5-2FD5-77F8-7B044A2B80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6" name="CaixaDeTexto 71">
            <a:extLst>
              <a:ext uri="{FF2B5EF4-FFF2-40B4-BE49-F238E27FC236}">
                <a16:creationId xmlns:a16="http://schemas.microsoft.com/office/drawing/2014/main" id="{CFAD6089-7B33-9604-CCE2-078196FEF8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6" name="CaixaDeTexto 71">
            <a:extLst>
              <a:ext uri="{FF2B5EF4-FFF2-40B4-BE49-F238E27FC236}">
                <a16:creationId xmlns:a16="http://schemas.microsoft.com/office/drawing/2014/main" id="{E397D56B-6C14-C120-3EF1-C3ABEA083C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7" name="CaixaDeTexto 71">
            <a:extLst>
              <a:ext uri="{FF2B5EF4-FFF2-40B4-BE49-F238E27FC236}">
                <a16:creationId xmlns:a16="http://schemas.microsoft.com/office/drawing/2014/main" id="{5540F0EE-5CE6-F1B1-1C68-755604750F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8" name="CaixaDeTexto 71">
            <a:extLst>
              <a:ext uri="{FF2B5EF4-FFF2-40B4-BE49-F238E27FC236}">
                <a16:creationId xmlns:a16="http://schemas.microsoft.com/office/drawing/2014/main" id="{9C86F42F-BC42-DDEB-4718-0D2977C808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9" name="CaixaDeTexto 71">
            <a:extLst>
              <a:ext uri="{FF2B5EF4-FFF2-40B4-BE49-F238E27FC236}">
                <a16:creationId xmlns:a16="http://schemas.microsoft.com/office/drawing/2014/main" id="{11588B0A-B05D-FE24-EEDA-0A97B9ECB0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0" name="CaixaDeTexto 71">
            <a:extLst>
              <a:ext uri="{FF2B5EF4-FFF2-40B4-BE49-F238E27FC236}">
                <a16:creationId xmlns:a16="http://schemas.microsoft.com/office/drawing/2014/main" id="{EA612D73-9CE2-8FCF-85C7-4AD8A4F8F7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1" name="CaixaDeTexto 71">
            <a:extLst>
              <a:ext uri="{FF2B5EF4-FFF2-40B4-BE49-F238E27FC236}">
                <a16:creationId xmlns:a16="http://schemas.microsoft.com/office/drawing/2014/main" id="{EB9FF357-2B71-B6EF-3BD1-3BEB1F9331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2" name="CaixaDeTexto 71">
            <a:extLst>
              <a:ext uri="{FF2B5EF4-FFF2-40B4-BE49-F238E27FC236}">
                <a16:creationId xmlns:a16="http://schemas.microsoft.com/office/drawing/2014/main" id="{E3C84D6C-8A88-440F-DDAD-7A9DCED9D6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3" name="CaixaDeTexto 71">
            <a:extLst>
              <a:ext uri="{FF2B5EF4-FFF2-40B4-BE49-F238E27FC236}">
                <a16:creationId xmlns:a16="http://schemas.microsoft.com/office/drawing/2014/main" id="{A302FEAE-60D2-7C22-8088-9C354F9F46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072" name="CaixaDeTexto 71">
            <a:extLst>
              <a:ext uri="{FF2B5EF4-FFF2-40B4-BE49-F238E27FC236}">
                <a16:creationId xmlns:a16="http://schemas.microsoft.com/office/drawing/2014/main" id="{06F08616-009F-4E77-B6AA-4AD888E292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CaixaDeTexto 71">
            <a:extLst>
              <a:ext uri="{FF2B5EF4-FFF2-40B4-BE49-F238E27FC236}">
                <a16:creationId xmlns:a16="http://schemas.microsoft.com/office/drawing/2014/main" id="{FE10DA22-7B46-DE92-EBCB-A3B7F6A3C5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72" name="CaixaDeTexto 71">
            <a:extLst>
              <a:ext uri="{FF2B5EF4-FFF2-40B4-BE49-F238E27FC236}">
                <a16:creationId xmlns:a16="http://schemas.microsoft.com/office/drawing/2014/main" id="{468E7805-4BC8-7BFC-E093-5BE2E1E6A0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73" name="CaixaDeTexto 71">
            <a:extLst>
              <a:ext uri="{FF2B5EF4-FFF2-40B4-BE49-F238E27FC236}">
                <a16:creationId xmlns:a16="http://schemas.microsoft.com/office/drawing/2014/main" id="{4C221F3F-BE1E-71DB-CD35-412D525E94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74" name="CaixaDeTexto 71">
            <a:extLst>
              <a:ext uri="{FF2B5EF4-FFF2-40B4-BE49-F238E27FC236}">
                <a16:creationId xmlns:a16="http://schemas.microsoft.com/office/drawing/2014/main" id="{2EBE4601-5F37-8FF7-8066-F5D1AF9C0F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75" name="CaixaDeTexto 71">
            <a:extLst>
              <a:ext uri="{FF2B5EF4-FFF2-40B4-BE49-F238E27FC236}">
                <a16:creationId xmlns:a16="http://schemas.microsoft.com/office/drawing/2014/main" id="{D7899C66-17FB-2E7D-1BFC-A4D38BF8D6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76" name="CaixaDeTexto 71">
            <a:extLst>
              <a:ext uri="{FF2B5EF4-FFF2-40B4-BE49-F238E27FC236}">
                <a16:creationId xmlns:a16="http://schemas.microsoft.com/office/drawing/2014/main" id="{7A83407E-E504-A4C8-74B7-22DA82D42D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77" name="CaixaDeTexto 71">
            <a:extLst>
              <a:ext uri="{FF2B5EF4-FFF2-40B4-BE49-F238E27FC236}">
                <a16:creationId xmlns:a16="http://schemas.microsoft.com/office/drawing/2014/main" id="{3C5D6681-31FB-9E61-F75E-E1588549C3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78" name="CaixaDeTexto 71">
            <a:extLst>
              <a:ext uri="{FF2B5EF4-FFF2-40B4-BE49-F238E27FC236}">
                <a16:creationId xmlns:a16="http://schemas.microsoft.com/office/drawing/2014/main" id="{B75496D8-1AC5-9496-7149-0FE60153BE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79" name="CaixaDeTexto 71">
            <a:extLst>
              <a:ext uri="{FF2B5EF4-FFF2-40B4-BE49-F238E27FC236}">
                <a16:creationId xmlns:a16="http://schemas.microsoft.com/office/drawing/2014/main" id="{4FE896DC-9622-F374-FF66-349E144F40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80" name="CaixaDeTexto 71">
            <a:extLst>
              <a:ext uri="{FF2B5EF4-FFF2-40B4-BE49-F238E27FC236}">
                <a16:creationId xmlns:a16="http://schemas.microsoft.com/office/drawing/2014/main" id="{83F5C051-A33A-EEA8-0611-A6A319BF9E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81" name="CaixaDeTexto 71">
            <a:extLst>
              <a:ext uri="{FF2B5EF4-FFF2-40B4-BE49-F238E27FC236}">
                <a16:creationId xmlns:a16="http://schemas.microsoft.com/office/drawing/2014/main" id="{1E53643C-C4A1-E48E-8A5E-EDEA01DBE2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82" name="CaixaDeTexto 71">
            <a:extLst>
              <a:ext uri="{FF2B5EF4-FFF2-40B4-BE49-F238E27FC236}">
                <a16:creationId xmlns:a16="http://schemas.microsoft.com/office/drawing/2014/main" id="{89967B0A-0C2C-6013-FAA7-142EE63C67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83" name="CaixaDeTexto 71">
            <a:extLst>
              <a:ext uri="{FF2B5EF4-FFF2-40B4-BE49-F238E27FC236}">
                <a16:creationId xmlns:a16="http://schemas.microsoft.com/office/drawing/2014/main" id="{1DB0BA49-A3C6-AE7E-5E31-88BBE27168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84" name="CaixaDeTexto 71">
            <a:extLst>
              <a:ext uri="{FF2B5EF4-FFF2-40B4-BE49-F238E27FC236}">
                <a16:creationId xmlns:a16="http://schemas.microsoft.com/office/drawing/2014/main" id="{AA1B34C2-2285-7B0E-3FCE-DF9C1332D6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85" name="CaixaDeTexto 71">
            <a:extLst>
              <a:ext uri="{FF2B5EF4-FFF2-40B4-BE49-F238E27FC236}">
                <a16:creationId xmlns:a16="http://schemas.microsoft.com/office/drawing/2014/main" id="{D02AF25A-6B9C-4DAD-C825-AC7C4E6B48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86" name="CaixaDeTexto 71">
            <a:extLst>
              <a:ext uri="{FF2B5EF4-FFF2-40B4-BE49-F238E27FC236}">
                <a16:creationId xmlns:a16="http://schemas.microsoft.com/office/drawing/2014/main" id="{A260E56E-B0B3-FE4D-302F-A1EB769F2F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87" name="CaixaDeTexto 71">
            <a:extLst>
              <a:ext uri="{FF2B5EF4-FFF2-40B4-BE49-F238E27FC236}">
                <a16:creationId xmlns:a16="http://schemas.microsoft.com/office/drawing/2014/main" id="{06C7937E-39E7-BD92-A1D1-C4FE116B37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88" name="CaixaDeTexto 71">
            <a:extLst>
              <a:ext uri="{FF2B5EF4-FFF2-40B4-BE49-F238E27FC236}">
                <a16:creationId xmlns:a16="http://schemas.microsoft.com/office/drawing/2014/main" id="{CB725D81-C97D-5FEC-1466-47D73731AA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89" name="CaixaDeTexto 71">
            <a:extLst>
              <a:ext uri="{FF2B5EF4-FFF2-40B4-BE49-F238E27FC236}">
                <a16:creationId xmlns:a16="http://schemas.microsoft.com/office/drawing/2014/main" id="{A42E97EA-DEFF-39F2-2278-F17B46CD2F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0" name="CaixaDeTexto 71">
            <a:extLst>
              <a:ext uri="{FF2B5EF4-FFF2-40B4-BE49-F238E27FC236}">
                <a16:creationId xmlns:a16="http://schemas.microsoft.com/office/drawing/2014/main" id="{520CA3F9-C681-31A5-118D-47C6E97CE1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1" name="CaixaDeTexto 71">
            <a:extLst>
              <a:ext uri="{FF2B5EF4-FFF2-40B4-BE49-F238E27FC236}">
                <a16:creationId xmlns:a16="http://schemas.microsoft.com/office/drawing/2014/main" id="{D41250D1-AE76-5AAE-DB3C-D4828D066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2" name="CaixaDeTexto 71">
            <a:extLst>
              <a:ext uri="{FF2B5EF4-FFF2-40B4-BE49-F238E27FC236}">
                <a16:creationId xmlns:a16="http://schemas.microsoft.com/office/drawing/2014/main" id="{6130E4C1-CAC6-38A3-2AB1-6311D50803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3" name="CaixaDeTexto 71">
            <a:extLst>
              <a:ext uri="{FF2B5EF4-FFF2-40B4-BE49-F238E27FC236}">
                <a16:creationId xmlns:a16="http://schemas.microsoft.com/office/drawing/2014/main" id="{B72B007C-4FC2-8BE2-0988-64CE5F208A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4" name="CaixaDeTexto 71">
            <a:extLst>
              <a:ext uri="{FF2B5EF4-FFF2-40B4-BE49-F238E27FC236}">
                <a16:creationId xmlns:a16="http://schemas.microsoft.com/office/drawing/2014/main" id="{0A156C82-09EE-EDD8-C045-2B13D56BD6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5" name="CaixaDeTexto 71">
            <a:extLst>
              <a:ext uri="{FF2B5EF4-FFF2-40B4-BE49-F238E27FC236}">
                <a16:creationId xmlns:a16="http://schemas.microsoft.com/office/drawing/2014/main" id="{A64C59CA-4C8E-64D0-B7A1-862288C6C6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6" name="CaixaDeTexto 71">
            <a:extLst>
              <a:ext uri="{FF2B5EF4-FFF2-40B4-BE49-F238E27FC236}">
                <a16:creationId xmlns:a16="http://schemas.microsoft.com/office/drawing/2014/main" id="{6092915D-5884-625D-6064-1612F20B5B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7" name="CaixaDeTexto 71">
            <a:extLst>
              <a:ext uri="{FF2B5EF4-FFF2-40B4-BE49-F238E27FC236}">
                <a16:creationId xmlns:a16="http://schemas.microsoft.com/office/drawing/2014/main" id="{2C8CD322-4AA6-CF53-7803-EF4AF506A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8" name="CaixaDeTexto 71">
            <a:extLst>
              <a:ext uri="{FF2B5EF4-FFF2-40B4-BE49-F238E27FC236}">
                <a16:creationId xmlns:a16="http://schemas.microsoft.com/office/drawing/2014/main" id="{8A8E8D51-03A8-B155-527C-71081AD247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aixaDeTexto 71">
            <a:extLst>
              <a:ext uri="{FF2B5EF4-FFF2-40B4-BE49-F238E27FC236}">
                <a16:creationId xmlns:a16="http://schemas.microsoft.com/office/drawing/2014/main" id="{1087F4B7-625A-9875-33E4-D934339DEE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69" y="154590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9" name="CaixaDeTexto 71">
            <a:extLst>
              <a:ext uri="{FF2B5EF4-FFF2-40B4-BE49-F238E27FC236}">
                <a16:creationId xmlns:a16="http://schemas.microsoft.com/office/drawing/2014/main" id="{F55F1A2F-6ABC-F6E1-AC75-E347D83C9D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7167" y="154590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0" name="CaixaDeTexto 71">
            <a:extLst>
              <a:ext uri="{FF2B5EF4-FFF2-40B4-BE49-F238E27FC236}">
                <a16:creationId xmlns:a16="http://schemas.microsoft.com/office/drawing/2014/main" id="{2BBCB7F2-8329-0822-9185-640BD5092C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779" y="2483312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1" name="CaixaDeTexto 71">
            <a:extLst>
              <a:ext uri="{FF2B5EF4-FFF2-40B4-BE49-F238E27FC236}">
                <a16:creationId xmlns:a16="http://schemas.microsoft.com/office/drawing/2014/main" id="{3B9EE305-59EF-E67B-6785-C76839E6D0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2677" y="2483312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2" name="CaixaDeTexto 71">
            <a:extLst>
              <a:ext uri="{FF2B5EF4-FFF2-40B4-BE49-F238E27FC236}">
                <a16:creationId xmlns:a16="http://schemas.microsoft.com/office/drawing/2014/main" id="{E6E51107-C215-4C0F-9CCF-C90C5E791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5575" y="2483312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3" name="CaixaDeTexto 71">
            <a:extLst>
              <a:ext uri="{FF2B5EF4-FFF2-40B4-BE49-F238E27FC236}">
                <a16:creationId xmlns:a16="http://schemas.microsoft.com/office/drawing/2014/main" id="{50FB568C-C522-7FE7-0387-23A190F943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8473" y="2483312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4" name="CaixaDeTexto 71">
            <a:extLst>
              <a:ext uri="{FF2B5EF4-FFF2-40B4-BE49-F238E27FC236}">
                <a16:creationId xmlns:a16="http://schemas.microsoft.com/office/drawing/2014/main" id="{F2AE4BAE-6093-0483-7A0A-0F7FC0C787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1371" y="2483312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5" name="CaixaDeTexto 71">
            <a:extLst>
              <a:ext uri="{FF2B5EF4-FFF2-40B4-BE49-F238E27FC236}">
                <a16:creationId xmlns:a16="http://schemas.microsoft.com/office/drawing/2014/main" id="{C544B389-FD07-1A24-6CC1-63CD2B05FE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69" y="2483312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6" name="CaixaDeTexto 71">
            <a:extLst>
              <a:ext uri="{FF2B5EF4-FFF2-40B4-BE49-F238E27FC236}">
                <a16:creationId xmlns:a16="http://schemas.microsoft.com/office/drawing/2014/main" id="{98C19298-D8DF-C893-DCFB-15F0881CBB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7167" y="2483312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7" name="CaixaDeTexto 71">
            <a:extLst>
              <a:ext uri="{FF2B5EF4-FFF2-40B4-BE49-F238E27FC236}">
                <a16:creationId xmlns:a16="http://schemas.microsoft.com/office/drawing/2014/main" id="{F1A517AC-AC2B-1353-8DE2-10552C7D8F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779" y="3394845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8" name="CaixaDeTexto 71">
            <a:extLst>
              <a:ext uri="{FF2B5EF4-FFF2-40B4-BE49-F238E27FC236}">
                <a16:creationId xmlns:a16="http://schemas.microsoft.com/office/drawing/2014/main" id="{F4474D61-7837-A633-A37D-16EC5A33CC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2677" y="3394845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9" name="CaixaDeTexto 71">
            <a:extLst>
              <a:ext uri="{FF2B5EF4-FFF2-40B4-BE49-F238E27FC236}">
                <a16:creationId xmlns:a16="http://schemas.microsoft.com/office/drawing/2014/main" id="{BBE6B650-C690-A42D-D6EF-AD4A7BA63C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5575" y="3394845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0" name="CaixaDeTexto 71">
            <a:extLst>
              <a:ext uri="{FF2B5EF4-FFF2-40B4-BE49-F238E27FC236}">
                <a16:creationId xmlns:a16="http://schemas.microsoft.com/office/drawing/2014/main" id="{9BA2670F-B9E1-BFBC-83BA-CA00670A2C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8473" y="3394845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1" name="CaixaDeTexto 71">
            <a:extLst>
              <a:ext uri="{FF2B5EF4-FFF2-40B4-BE49-F238E27FC236}">
                <a16:creationId xmlns:a16="http://schemas.microsoft.com/office/drawing/2014/main" id="{7991BD7E-A309-F7C9-8FF9-9E0723400E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1371" y="3394845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2" name="CaixaDeTexto 71">
            <a:extLst>
              <a:ext uri="{FF2B5EF4-FFF2-40B4-BE49-F238E27FC236}">
                <a16:creationId xmlns:a16="http://schemas.microsoft.com/office/drawing/2014/main" id="{D56A6737-8375-6E8E-FBC9-99DE9F29EC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69" y="3394845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3" name="CaixaDeTexto 71">
            <a:extLst>
              <a:ext uri="{FF2B5EF4-FFF2-40B4-BE49-F238E27FC236}">
                <a16:creationId xmlns:a16="http://schemas.microsoft.com/office/drawing/2014/main" id="{3E65AFD9-FCA3-18B5-B740-BC29B9BA62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7167" y="3394845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4" name="CaixaDeTexto 71">
            <a:extLst>
              <a:ext uri="{FF2B5EF4-FFF2-40B4-BE49-F238E27FC236}">
                <a16:creationId xmlns:a16="http://schemas.microsoft.com/office/drawing/2014/main" id="{4A5D9D9F-634F-C54C-131A-6129AAC8CC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779" y="423736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5" name="CaixaDeTexto 71">
            <a:extLst>
              <a:ext uri="{FF2B5EF4-FFF2-40B4-BE49-F238E27FC236}">
                <a16:creationId xmlns:a16="http://schemas.microsoft.com/office/drawing/2014/main" id="{CE005387-3C58-82F7-E6DD-78408C2B83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2677" y="423736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6" name="CaixaDeTexto 71">
            <a:extLst>
              <a:ext uri="{FF2B5EF4-FFF2-40B4-BE49-F238E27FC236}">
                <a16:creationId xmlns:a16="http://schemas.microsoft.com/office/drawing/2014/main" id="{DD440C9F-98F2-5A33-B5E9-D26AF23B54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5575" y="423736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7" name="CaixaDeTexto 71">
            <a:extLst>
              <a:ext uri="{FF2B5EF4-FFF2-40B4-BE49-F238E27FC236}">
                <a16:creationId xmlns:a16="http://schemas.microsoft.com/office/drawing/2014/main" id="{58A3F44F-0910-7A2D-8909-31385F5DB5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8473" y="423736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8" name="CaixaDeTexto 71">
            <a:extLst>
              <a:ext uri="{FF2B5EF4-FFF2-40B4-BE49-F238E27FC236}">
                <a16:creationId xmlns:a16="http://schemas.microsoft.com/office/drawing/2014/main" id="{4D0DCC7B-7205-23E7-3E69-B093AD02E0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1371" y="423736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9" name="CaixaDeTexto 71">
            <a:extLst>
              <a:ext uri="{FF2B5EF4-FFF2-40B4-BE49-F238E27FC236}">
                <a16:creationId xmlns:a16="http://schemas.microsoft.com/office/drawing/2014/main" id="{7ED0B059-E6F4-591C-FED1-B928F6B12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69" y="423736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0" name="CaixaDeTexto 71">
            <a:extLst>
              <a:ext uri="{FF2B5EF4-FFF2-40B4-BE49-F238E27FC236}">
                <a16:creationId xmlns:a16="http://schemas.microsoft.com/office/drawing/2014/main" id="{9FDC303C-6DDB-8EC3-5514-0A8A6C4969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7167" y="423736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1" name="CaixaDeTexto 71">
            <a:extLst>
              <a:ext uri="{FF2B5EF4-FFF2-40B4-BE49-F238E27FC236}">
                <a16:creationId xmlns:a16="http://schemas.microsoft.com/office/drawing/2014/main" id="{4D9F7099-A1F2-86D2-0C1C-91B382B25A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779" y="50971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2" name="CaixaDeTexto 71">
            <a:extLst>
              <a:ext uri="{FF2B5EF4-FFF2-40B4-BE49-F238E27FC236}">
                <a16:creationId xmlns:a16="http://schemas.microsoft.com/office/drawing/2014/main" id="{E6058B50-56A1-6612-BE8E-E592FCA73C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2677" y="50971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3" name="CaixaDeTexto 71">
            <a:extLst>
              <a:ext uri="{FF2B5EF4-FFF2-40B4-BE49-F238E27FC236}">
                <a16:creationId xmlns:a16="http://schemas.microsoft.com/office/drawing/2014/main" id="{A03BD392-E299-1B14-31DA-0D6F42B13B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5575" y="50971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4" name="CaixaDeTexto 71">
            <a:extLst>
              <a:ext uri="{FF2B5EF4-FFF2-40B4-BE49-F238E27FC236}">
                <a16:creationId xmlns:a16="http://schemas.microsoft.com/office/drawing/2014/main" id="{F3E36CB8-6861-6483-7893-95132E838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8473" y="50971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5" name="CaixaDeTexto 71">
            <a:extLst>
              <a:ext uri="{FF2B5EF4-FFF2-40B4-BE49-F238E27FC236}">
                <a16:creationId xmlns:a16="http://schemas.microsoft.com/office/drawing/2014/main" id="{5B35DC60-3C7C-D404-2964-381ECDB8DF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1371" y="50971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6" name="CaixaDeTexto 71">
            <a:extLst>
              <a:ext uri="{FF2B5EF4-FFF2-40B4-BE49-F238E27FC236}">
                <a16:creationId xmlns:a16="http://schemas.microsoft.com/office/drawing/2014/main" id="{77E2B3DB-16CB-6EF3-B61E-1EDE4C14D3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69" y="50971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7" name="CaixaDeTexto 71">
            <a:extLst>
              <a:ext uri="{FF2B5EF4-FFF2-40B4-BE49-F238E27FC236}">
                <a16:creationId xmlns:a16="http://schemas.microsoft.com/office/drawing/2014/main" id="{4C32A030-8172-B3CE-1678-D98B6E90A7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7167" y="50971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8" name="CaixaDeTexto 71">
            <a:extLst>
              <a:ext uri="{FF2B5EF4-FFF2-40B4-BE49-F238E27FC236}">
                <a16:creationId xmlns:a16="http://schemas.microsoft.com/office/drawing/2014/main" id="{9ECC84DF-998A-F573-149E-D983A6F04C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779" y="595686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aixaDeTexto 71">
            <a:extLst>
              <a:ext uri="{FF2B5EF4-FFF2-40B4-BE49-F238E27FC236}">
                <a16:creationId xmlns:a16="http://schemas.microsoft.com/office/drawing/2014/main" id="{A54E97CE-2FEA-8273-DAAA-385DB9B965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4" name="CaixaDeTexto 71">
            <a:extLst>
              <a:ext uri="{FF2B5EF4-FFF2-40B4-BE49-F238E27FC236}">
                <a16:creationId xmlns:a16="http://schemas.microsoft.com/office/drawing/2014/main" id="{CC454E02-FB45-1348-4288-D9CEEF5063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5" name="CaixaDeTexto 71">
            <a:extLst>
              <a:ext uri="{FF2B5EF4-FFF2-40B4-BE49-F238E27FC236}">
                <a16:creationId xmlns:a16="http://schemas.microsoft.com/office/drawing/2014/main" id="{9EDBAE47-6414-04AF-F439-B15712839D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6" name="CaixaDeTexto 71">
            <a:extLst>
              <a:ext uri="{FF2B5EF4-FFF2-40B4-BE49-F238E27FC236}">
                <a16:creationId xmlns:a16="http://schemas.microsoft.com/office/drawing/2014/main" id="{BE447AD7-200A-4942-FE5F-784CF075E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7" name="CaixaDeTexto 71">
            <a:extLst>
              <a:ext uri="{FF2B5EF4-FFF2-40B4-BE49-F238E27FC236}">
                <a16:creationId xmlns:a16="http://schemas.microsoft.com/office/drawing/2014/main" id="{DA596C0A-23DB-373D-3372-91C483416C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8" name="CaixaDeTexto 71">
            <a:extLst>
              <a:ext uri="{FF2B5EF4-FFF2-40B4-BE49-F238E27FC236}">
                <a16:creationId xmlns:a16="http://schemas.microsoft.com/office/drawing/2014/main" id="{14BFD149-AC12-17F0-EE74-166301BE54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9" name="CaixaDeTexto 71">
            <a:extLst>
              <a:ext uri="{FF2B5EF4-FFF2-40B4-BE49-F238E27FC236}">
                <a16:creationId xmlns:a16="http://schemas.microsoft.com/office/drawing/2014/main" id="{B211B647-DC0D-047E-70DB-F175BDB438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0" name="CaixaDeTexto 71">
            <a:extLst>
              <a:ext uri="{FF2B5EF4-FFF2-40B4-BE49-F238E27FC236}">
                <a16:creationId xmlns:a16="http://schemas.microsoft.com/office/drawing/2014/main" id="{012F45FD-59C1-C5E1-E752-32EFA0B3CC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1" name="CaixaDeTexto 71">
            <a:extLst>
              <a:ext uri="{FF2B5EF4-FFF2-40B4-BE49-F238E27FC236}">
                <a16:creationId xmlns:a16="http://schemas.microsoft.com/office/drawing/2014/main" id="{A93DE7BF-70C1-C73E-60F0-8F20AAF3B7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2" name="CaixaDeTexto 71">
            <a:extLst>
              <a:ext uri="{FF2B5EF4-FFF2-40B4-BE49-F238E27FC236}">
                <a16:creationId xmlns:a16="http://schemas.microsoft.com/office/drawing/2014/main" id="{7C688AF1-8205-AB63-6907-1CE41A19D9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3" name="CaixaDeTexto 71">
            <a:extLst>
              <a:ext uri="{FF2B5EF4-FFF2-40B4-BE49-F238E27FC236}">
                <a16:creationId xmlns:a16="http://schemas.microsoft.com/office/drawing/2014/main" id="{D66CA9D5-94A0-D4F1-7C57-3944FE6035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4" name="CaixaDeTexto 71">
            <a:extLst>
              <a:ext uri="{FF2B5EF4-FFF2-40B4-BE49-F238E27FC236}">
                <a16:creationId xmlns:a16="http://schemas.microsoft.com/office/drawing/2014/main" id="{5B9A9478-D81F-E246-76F1-C194DAFDC5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5" name="CaixaDeTexto 71">
            <a:extLst>
              <a:ext uri="{FF2B5EF4-FFF2-40B4-BE49-F238E27FC236}">
                <a16:creationId xmlns:a16="http://schemas.microsoft.com/office/drawing/2014/main" id="{BAFD08F4-1C91-40BD-7DCE-7241FB7ADF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6" name="CaixaDeTexto 71">
            <a:extLst>
              <a:ext uri="{FF2B5EF4-FFF2-40B4-BE49-F238E27FC236}">
                <a16:creationId xmlns:a16="http://schemas.microsoft.com/office/drawing/2014/main" id="{32E2F6AC-A0BE-07C1-6E87-AF534B2333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7" name="CaixaDeTexto 71">
            <a:extLst>
              <a:ext uri="{FF2B5EF4-FFF2-40B4-BE49-F238E27FC236}">
                <a16:creationId xmlns:a16="http://schemas.microsoft.com/office/drawing/2014/main" id="{EA48BB18-C27E-E8EF-DEE0-C31DD9665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8" name="CaixaDeTexto 71">
            <a:extLst>
              <a:ext uri="{FF2B5EF4-FFF2-40B4-BE49-F238E27FC236}">
                <a16:creationId xmlns:a16="http://schemas.microsoft.com/office/drawing/2014/main" id="{F18BEB18-8C7F-A68C-F5A2-51E01E3ADC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9" name="CaixaDeTexto 71">
            <a:extLst>
              <a:ext uri="{FF2B5EF4-FFF2-40B4-BE49-F238E27FC236}">
                <a16:creationId xmlns:a16="http://schemas.microsoft.com/office/drawing/2014/main" id="{2708A97F-9C5D-CCF8-9776-1625B3077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0" name="CaixaDeTexto 71">
            <a:extLst>
              <a:ext uri="{FF2B5EF4-FFF2-40B4-BE49-F238E27FC236}">
                <a16:creationId xmlns:a16="http://schemas.microsoft.com/office/drawing/2014/main" id="{72D779E7-8F97-E847-D7C5-499E640C74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1" name="CaixaDeTexto 71">
            <a:extLst>
              <a:ext uri="{FF2B5EF4-FFF2-40B4-BE49-F238E27FC236}">
                <a16:creationId xmlns:a16="http://schemas.microsoft.com/office/drawing/2014/main" id="{CB878BBD-D1FF-B04A-5841-BCC375D5F9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2" name="CaixaDeTexto 71">
            <a:extLst>
              <a:ext uri="{FF2B5EF4-FFF2-40B4-BE49-F238E27FC236}">
                <a16:creationId xmlns:a16="http://schemas.microsoft.com/office/drawing/2014/main" id="{304BFB2A-B46D-6DF5-AE9D-53C4480011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3" name="CaixaDeTexto 71">
            <a:extLst>
              <a:ext uri="{FF2B5EF4-FFF2-40B4-BE49-F238E27FC236}">
                <a16:creationId xmlns:a16="http://schemas.microsoft.com/office/drawing/2014/main" id="{AB47F4A2-651B-5D4B-147B-0A5777DE17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4" name="CaixaDeTexto 71">
            <a:extLst>
              <a:ext uri="{FF2B5EF4-FFF2-40B4-BE49-F238E27FC236}">
                <a16:creationId xmlns:a16="http://schemas.microsoft.com/office/drawing/2014/main" id="{E46194EF-A93D-0057-469C-80492A5EF9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5" name="CaixaDeTexto 71">
            <a:extLst>
              <a:ext uri="{FF2B5EF4-FFF2-40B4-BE49-F238E27FC236}">
                <a16:creationId xmlns:a16="http://schemas.microsoft.com/office/drawing/2014/main" id="{6C75726E-3A4F-1446-388E-97C4E5A639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6" name="CaixaDeTexto 71">
            <a:extLst>
              <a:ext uri="{FF2B5EF4-FFF2-40B4-BE49-F238E27FC236}">
                <a16:creationId xmlns:a16="http://schemas.microsoft.com/office/drawing/2014/main" id="{35F7416A-36B7-596C-9303-AD6991AAA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7" name="CaixaDeTexto 71">
            <a:extLst>
              <a:ext uri="{FF2B5EF4-FFF2-40B4-BE49-F238E27FC236}">
                <a16:creationId xmlns:a16="http://schemas.microsoft.com/office/drawing/2014/main" id="{C392EC3A-01B2-FA90-DC01-EB0FC88EF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8" name="CaixaDeTexto 71">
            <a:extLst>
              <a:ext uri="{FF2B5EF4-FFF2-40B4-BE49-F238E27FC236}">
                <a16:creationId xmlns:a16="http://schemas.microsoft.com/office/drawing/2014/main" id="{F82BF7C0-3BB4-5E45-0576-8E862A49FE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9" name="CaixaDeTexto 71">
            <a:extLst>
              <a:ext uri="{FF2B5EF4-FFF2-40B4-BE49-F238E27FC236}">
                <a16:creationId xmlns:a16="http://schemas.microsoft.com/office/drawing/2014/main" id="{6BF39B22-8EC1-0C01-09E3-DD0B416E5C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0" name="CaixaDeTexto 71">
            <a:extLst>
              <a:ext uri="{FF2B5EF4-FFF2-40B4-BE49-F238E27FC236}">
                <a16:creationId xmlns:a16="http://schemas.microsoft.com/office/drawing/2014/main" id="{0B58E365-3206-0F64-5160-DDD214873C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1" name="CaixaDeTexto 71">
            <a:extLst>
              <a:ext uri="{FF2B5EF4-FFF2-40B4-BE49-F238E27FC236}">
                <a16:creationId xmlns:a16="http://schemas.microsoft.com/office/drawing/2014/main" id="{A01241D3-9CBD-C97F-A862-4CCD3828F3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2" name="CaixaDeTexto 71">
            <a:extLst>
              <a:ext uri="{FF2B5EF4-FFF2-40B4-BE49-F238E27FC236}">
                <a16:creationId xmlns:a16="http://schemas.microsoft.com/office/drawing/2014/main" id="{FCB0ABFD-0A33-7C3B-ABCE-8F62D3E3B6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CaixaDeTexto 71">
            <a:extLst>
              <a:ext uri="{FF2B5EF4-FFF2-40B4-BE49-F238E27FC236}">
                <a16:creationId xmlns:a16="http://schemas.microsoft.com/office/drawing/2014/main" id="{BD8EB8C5-896E-89B5-6F67-C84ABA17B3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7" name="CaixaDeTexto 71">
            <a:extLst>
              <a:ext uri="{FF2B5EF4-FFF2-40B4-BE49-F238E27FC236}">
                <a16:creationId xmlns:a16="http://schemas.microsoft.com/office/drawing/2014/main" id="{A7159526-6353-24C4-D5EC-1FB75162F8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8" name="CaixaDeTexto 71">
            <a:extLst>
              <a:ext uri="{FF2B5EF4-FFF2-40B4-BE49-F238E27FC236}">
                <a16:creationId xmlns:a16="http://schemas.microsoft.com/office/drawing/2014/main" id="{281B0328-25C2-690F-8FD5-356A8CA092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9" name="CaixaDeTexto 71">
            <a:extLst>
              <a:ext uri="{FF2B5EF4-FFF2-40B4-BE49-F238E27FC236}">
                <a16:creationId xmlns:a16="http://schemas.microsoft.com/office/drawing/2014/main" id="{F5B90B7D-8015-18DE-3E60-B85FAF313C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0" name="CaixaDeTexto 71">
            <a:extLst>
              <a:ext uri="{FF2B5EF4-FFF2-40B4-BE49-F238E27FC236}">
                <a16:creationId xmlns:a16="http://schemas.microsoft.com/office/drawing/2014/main" id="{22114292-2BC1-FA84-490C-56FA59B991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1" name="CaixaDeTexto 71">
            <a:extLst>
              <a:ext uri="{FF2B5EF4-FFF2-40B4-BE49-F238E27FC236}">
                <a16:creationId xmlns:a16="http://schemas.microsoft.com/office/drawing/2014/main" id="{A4B1C9B6-2664-5342-5011-9CED29CA44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2" name="CaixaDeTexto 71">
            <a:extLst>
              <a:ext uri="{FF2B5EF4-FFF2-40B4-BE49-F238E27FC236}">
                <a16:creationId xmlns:a16="http://schemas.microsoft.com/office/drawing/2014/main" id="{1A26DD33-97B6-1EF3-B5A3-664CBC7EFD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3" name="CaixaDeTexto 71">
            <a:extLst>
              <a:ext uri="{FF2B5EF4-FFF2-40B4-BE49-F238E27FC236}">
                <a16:creationId xmlns:a16="http://schemas.microsoft.com/office/drawing/2014/main" id="{55865A1C-485C-A19B-C6C2-9936AA9404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4" name="CaixaDeTexto 71">
            <a:extLst>
              <a:ext uri="{FF2B5EF4-FFF2-40B4-BE49-F238E27FC236}">
                <a16:creationId xmlns:a16="http://schemas.microsoft.com/office/drawing/2014/main" id="{30161A85-79FF-0BB4-9268-EC58042965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5" name="CaixaDeTexto 71">
            <a:extLst>
              <a:ext uri="{FF2B5EF4-FFF2-40B4-BE49-F238E27FC236}">
                <a16:creationId xmlns:a16="http://schemas.microsoft.com/office/drawing/2014/main" id="{7A0C7782-573C-CBCF-28E0-B29DB305FB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6" name="CaixaDeTexto 71">
            <a:extLst>
              <a:ext uri="{FF2B5EF4-FFF2-40B4-BE49-F238E27FC236}">
                <a16:creationId xmlns:a16="http://schemas.microsoft.com/office/drawing/2014/main" id="{0F9E27E2-192D-8658-DD78-EF2CBD342F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266446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7" name="CaixaDeTexto 71">
            <a:extLst>
              <a:ext uri="{FF2B5EF4-FFF2-40B4-BE49-F238E27FC236}">
                <a16:creationId xmlns:a16="http://schemas.microsoft.com/office/drawing/2014/main" id="{8567AB10-28E7-869C-3604-6B883767CC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8" name="CaixaDeTexto 71">
            <a:extLst>
              <a:ext uri="{FF2B5EF4-FFF2-40B4-BE49-F238E27FC236}">
                <a16:creationId xmlns:a16="http://schemas.microsoft.com/office/drawing/2014/main" id="{B831B5A7-974E-B24F-57CB-EE628AB7F6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9" name="CaixaDeTexto 71">
            <a:extLst>
              <a:ext uri="{FF2B5EF4-FFF2-40B4-BE49-F238E27FC236}">
                <a16:creationId xmlns:a16="http://schemas.microsoft.com/office/drawing/2014/main" id="{7489DD9B-FB17-878D-0E9A-3799C275E7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0" name="CaixaDeTexto 71">
            <a:extLst>
              <a:ext uri="{FF2B5EF4-FFF2-40B4-BE49-F238E27FC236}">
                <a16:creationId xmlns:a16="http://schemas.microsoft.com/office/drawing/2014/main" id="{108FA5D8-DFCD-E373-79EB-CEC99AB5F4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1" name="CaixaDeTexto 71">
            <a:extLst>
              <a:ext uri="{FF2B5EF4-FFF2-40B4-BE49-F238E27FC236}">
                <a16:creationId xmlns:a16="http://schemas.microsoft.com/office/drawing/2014/main" id="{7C864C7F-07D5-1769-E307-7FB9D56E8D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2" name="CaixaDeTexto 71">
            <a:extLst>
              <a:ext uri="{FF2B5EF4-FFF2-40B4-BE49-F238E27FC236}">
                <a16:creationId xmlns:a16="http://schemas.microsoft.com/office/drawing/2014/main" id="{87479417-3D60-4D56-2489-83D0DA6317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3" name="CaixaDeTexto 71">
            <a:extLst>
              <a:ext uri="{FF2B5EF4-FFF2-40B4-BE49-F238E27FC236}">
                <a16:creationId xmlns:a16="http://schemas.microsoft.com/office/drawing/2014/main" id="{5606A124-3F76-0453-2804-DE32550314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3739887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4" name="CaixaDeTexto 71">
            <a:extLst>
              <a:ext uri="{FF2B5EF4-FFF2-40B4-BE49-F238E27FC236}">
                <a16:creationId xmlns:a16="http://schemas.microsoft.com/office/drawing/2014/main" id="{CFEE86DC-D6FD-F4D4-E248-288A5E6BE4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5" name="CaixaDeTexto 71">
            <a:extLst>
              <a:ext uri="{FF2B5EF4-FFF2-40B4-BE49-F238E27FC236}">
                <a16:creationId xmlns:a16="http://schemas.microsoft.com/office/drawing/2014/main" id="{C7D284A6-9CA4-16F0-F2FE-0F3DE121F6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6" name="CaixaDeTexto 71">
            <a:extLst>
              <a:ext uri="{FF2B5EF4-FFF2-40B4-BE49-F238E27FC236}">
                <a16:creationId xmlns:a16="http://schemas.microsoft.com/office/drawing/2014/main" id="{FF7E736D-0070-1E50-C6DD-8550B32BF3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7" name="CaixaDeTexto 71">
            <a:extLst>
              <a:ext uri="{FF2B5EF4-FFF2-40B4-BE49-F238E27FC236}">
                <a16:creationId xmlns:a16="http://schemas.microsoft.com/office/drawing/2014/main" id="{B4A32243-3D88-31AA-39B1-22E58A0D35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8" name="CaixaDeTexto 71">
            <a:extLst>
              <a:ext uri="{FF2B5EF4-FFF2-40B4-BE49-F238E27FC236}">
                <a16:creationId xmlns:a16="http://schemas.microsoft.com/office/drawing/2014/main" id="{1B31719B-F617-224F-53F8-CDFB3AE93E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9" name="CaixaDeTexto 71">
            <a:extLst>
              <a:ext uri="{FF2B5EF4-FFF2-40B4-BE49-F238E27FC236}">
                <a16:creationId xmlns:a16="http://schemas.microsoft.com/office/drawing/2014/main" id="{DAEB10BD-C950-85F2-EC85-936B96CFE0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0" name="CaixaDeTexto 71">
            <a:extLst>
              <a:ext uri="{FF2B5EF4-FFF2-40B4-BE49-F238E27FC236}">
                <a16:creationId xmlns:a16="http://schemas.microsoft.com/office/drawing/2014/main" id="{538CD9BF-CAE3-08BC-F35D-B8CEDC22C0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48153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1" name="CaixaDeTexto 71">
            <a:extLst>
              <a:ext uri="{FF2B5EF4-FFF2-40B4-BE49-F238E27FC236}">
                <a16:creationId xmlns:a16="http://schemas.microsoft.com/office/drawing/2014/main" id="{BEC80DF5-9C18-2A6C-67A3-98E5C6C3C0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2" name="CaixaDeTexto 71">
            <a:extLst>
              <a:ext uri="{FF2B5EF4-FFF2-40B4-BE49-F238E27FC236}">
                <a16:creationId xmlns:a16="http://schemas.microsoft.com/office/drawing/2014/main" id="{53602CF8-1A92-254C-6C9E-4281BE16BF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3" name="CaixaDeTexto 71">
            <a:extLst>
              <a:ext uri="{FF2B5EF4-FFF2-40B4-BE49-F238E27FC236}">
                <a16:creationId xmlns:a16="http://schemas.microsoft.com/office/drawing/2014/main" id="{727ED688-866B-D230-8EE7-C841028AFB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4" name="CaixaDeTexto 71">
            <a:extLst>
              <a:ext uri="{FF2B5EF4-FFF2-40B4-BE49-F238E27FC236}">
                <a16:creationId xmlns:a16="http://schemas.microsoft.com/office/drawing/2014/main" id="{71797295-85BC-86D9-5A56-720107B706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5" name="CaixaDeTexto 71">
            <a:extLst>
              <a:ext uri="{FF2B5EF4-FFF2-40B4-BE49-F238E27FC236}">
                <a16:creationId xmlns:a16="http://schemas.microsoft.com/office/drawing/2014/main" id="{0D44BDB9-AE5B-D006-332C-F0A7B3AB2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6" name="CaixaDeTexto 71">
            <a:extLst>
              <a:ext uri="{FF2B5EF4-FFF2-40B4-BE49-F238E27FC236}">
                <a16:creationId xmlns:a16="http://schemas.microsoft.com/office/drawing/2014/main" id="{531834D1-A7B7-B5A3-D193-985E73CC1E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5890741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aixaDeTexto 71">
            <a:extLst>
              <a:ext uri="{FF2B5EF4-FFF2-40B4-BE49-F238E27FC236}">
                <a16:creationId xmlns:a16="http://schemas.microsoft.com/office/drawing/2014/main" id="{8F683DD4-76CC-6BB4-84FB-6729AB1641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158903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9" name="CaixaDeTexto 71">
            <a:extLst>
              <a:ext uri="{FF2B5EF4-FFF2-40B4-BE49-F238E27FC236}">
                <a16:creationId xmlns:a16="http://schemas.microsoft.com/office/drawing/2014/main" id="{78E1CA9B-F438-C8E4-79C2-75B0183145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244880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0" name="CaixaDeTexto 71">
            <a:extLst>
              <a:ext uri="{FF2B5EF4-FFF2-40B4-BE49-F238E27FC236}">
                <a16:creationId xmlns:a16="http://schemas.microsoft.com/office/drawing/2014/main" id="{F3141F43-593D-9831-980E-6D1B5EEA30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244880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1" name="CaixaDeTexto 71">
            <a:extLst>
              <a:ext uri="{FF2B5EF4-FFF2-40B4-BE49-F238E27FC236}">
                <a16:creationId xmlns:a16="http://schemas.microsoft.com/office/drawing/2014/main" id="{D5C0117E-D74C-9E57-532D-B37656C62B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244880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2" name="CaixaDeTexto 71">
            <a:extLst>
              <a:ext uri="{FF2B5EF4-FFF2-40B4-BE49-F238E27FC236}">
                <a16:creationId xmlns:a16="http://schemas.microsoft.com/office/drawing/2014/main" id="{AD796FFB-5ABB-0D19-4D52-BBA838939E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244880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3" name="CaixaDeTexto 71">
            <a:extLst>
              <a:ext uri="{FF2B5EF4-FFF2-40B4-BE49-F238E27FC236}">
                <a16:creationId xmlns:a16="http://schemas.microsoft.com/office/drawing/2014/main" id="{23489656-E575-600B-538B-411949FA96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244880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4" name="CaixaDeTexto 71">
            <a:extLst>
              <a:ext uri="{FF2B5EF4-FFF2-40B4-BE49-F238E27FC236}">
                <a16:creationId xmlns:a16="http://schemas.microsoft.com/office/drawing/2014/main" id="{34705852-D3CA-D121-2B80-032F16719E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244880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5" name="CaixaDeTexto 71">
            <a:extLst>
              <a:ext uri="{FF2B5EF4-FFF2-40B4-BE49-F238E27FC236}">
                <a16:creationId xmlns:a16="http://schemas.microsoft.com/office/drawing/2014/main" id="{7CAE1336-5604-D5A2-02CC-D5F1C200EC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2448800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6" name="CaixaDeTexto 71">
            <a:extLst>
              <a:ext uri="{FF2B5EF4-FFF2-40B4-BE49-F238E27FC236}">
                <a16:creationId xmlns:a16="http://schemas.microsoft.com/office/drawing/2014/main" id="{573C5A28-3DD2-34E4-711D-828F985E4F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340011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7" name="CaixaDeTexto 71">
            <a:extLst>
              <a:ext uri="{FF2B5EF4-FFF2-40B4-BE49-F238E27FC236}">
                <a16:creationId xmlns:a16="http://schemas.microsoft.com/office/drawing/2014/main" id="{847352A9-06F1-8283-F7A6-C6888E99C9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340011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8" name="CaixaDeTexto 71">
            <a:extLst>
              <a:ext uri="{FF2B5EF4-FFF2-40B4-BE49-F238E27FC236}">
                <a16:creationId xmlns:a16="http://schemas.microsoft.com/office/drawing/2014/main" id="{07E5885D-96BF-5966-A4BE-0D6A4C2DE8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340011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9" name="CaixaDeTexto 71">
            <a:extLst>
              <a:ext uri="{FF2B5EF4-FFF2-40B4-BE49-F238E27FC236}">
                <a16:creationId xmlns:a16="http://schemas.microsoft.com/office/drawing/2014/main" id="{386D242D-251A-4436-2688-03AB4CA891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340011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0" name="CaixaDeTexto 71">
            <a:extLst>
              <a:ext uri="{FF2B5EF4-FFF2-40B4-BE49-F238E27FC236}">
                <a16:creationId xmlns:a16="http://schemas.microsoft.com/office/drawing/2014/main" id="{B2E38620-CA89-79BF-D9A2-E85799C8E5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340011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1" name="CaixaDeTexto 71">
            <a:extLst>
              <a:ext uri="{FF2B5EF4-FFF2-40B4-BE49-F238E27FC236}">
                <a16:creationId xmlns:a16="http://schemas.microsoft.com/office/drawing/2014/main" id="{4A5B0E1E-18F4-DEDF-E84A-358B55DAEC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340011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2" name="CaixaDeTexto 71">
            <a:extLst>
              <a:ext uri="{FF2B5EF4-FFF2-40B4-BE49-F238E27FC236}">
                <a16:creationId xmlns:a16="http://schemas.microsoft.com/office/drawing/2014/main" id="{B71AF1AE-8CAD-CAB9-247C-33A97440D1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3400113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3" name="CaixaDeTexto 71">
            <a:extLst>
              <a:ext uri="{FF2B5EF4-FFF2-40B4-BE49-F238E27FC236}">
                <a16:creationId xmlns:a16="http://schemas.microsoft.com/office/drawing/2014/main" id="{BF20EBFC-984C-8F09-EFA6-77FB62C608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423734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4" name="CaixaDeTexto 71">
            <a:extLst>
              <a:ext uri="{FF2B5EF4-FFF2-40B4-BE49-F238E27FC236}">
                <a16:creationId xmlns:a16="http://schemas.microsoft.com/office/drawing/2014/main" id="{DC4659F3-CDBD-2978-B13E-A195A46CD4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423734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5" name="CaixaDeTexto 71">
            <a:extLst>
              <a:ext uri="{FF2B5EF4-FFF2-40B4-BE49-F238E27FC236}">
                <a16:creationId xmlns:a16="http://schemas.microsoft.com/office/drawing/2014/main" id="{BA6D7732-4944-735E-8D9C-B6E9E91E95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423734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6" name="CaixaDeTexto 71">
            <a:extLst>
              <a:ext uri="{FF2B5EF4-FFF2-40B4-BE49-F238E27FC236}">
                <a16:creationId xmlns:a16="http://schemas.microsoft.com/office/drawing/2014/main" id="{808D5D52-6AE9-F4C2-36FC-D4B6FBC19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423734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7" name="CaixaDeTexto 71">
            <a:extLst>
              <a:ext uri="{FF2B5EF4-FFF2-40B4-BE49-F238E27FC236}">
                <a16:creationId xmlns:a16="http://schemas.microsoft.com/office/drawing/2014/main" id="{DBF732CD-AE57-9589-6014-90C1A1F4B5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423734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8" name="CaixaDeTexto 71">
            <a:extLst>
              <a:ext uri="{FF2B5EF4-FFF2-40B4-BE49-F238E27FC236}">
                <a16:creationId xmlns:a16="http://schemas.microsoft.com/office/drawing/2014/main" id="{B8313CF2-5142-4C26-63EA-255A04B970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423734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9" name="CaixaDeTexto 71">
            <a:extLst>
              <a:ext uri="{FF2B5EF4-FFF2-40B4-BE49-F238E27FC236}">
                <a16:creationId xmlns:a16="http://schemas.microsoft.com/office/drawing/2014/main" id="{63519414-5F51-7F92-7D87-59B86730D4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423734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0" name="CaixaDeTexto 71">
            <a:extLst>
              <a:ext uri="{FF2B5EF4-FFF2-40B4-BE49-F238E27FC236}">
                <a16:creationId xmlns:a16="http://schemas.microsoft.com/office/drawing/2014/main" id="{D25EDC8D-F8B7-25AA-11BD-08089EC73F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5109079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1" name="CaixaDeTexto 71">
            <a:extLst>
              <a:ext uri="{FF2B5EF4-FFF2-40B4-BE49-F238E27FC236}">
                <a16:creationId xmlns:a16="http://schemas.microsoft.com/office/drawing/2014/main" id="{0E10943B-6D0E-FFC2-04F9-0D40410AB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303" y="5109079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2" name="CaixaDeTexto 71">
            <a:extLst>
              <a:ext uri="{FF2B5EF4-FFF2-40B4-BE49-F238E27FC236}">
                <a16:creationId xmlns:a16="http://schemas.microsoft.com/office/drawing/2014/main" id="{AA5F9A78-9EDD-9B6B-A8C6-7BFD5E5C17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201" y="5109079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3" name="CaixaDeTexto 71">
            <a:extLst>
              <a:ext uri="{FF2B5EF4-FFF2-40B4-BE49-F238E27FC236}">
                <a16:creationId xmlns:a16="http://schemas.microsoft.com/office/drawing/2014/main" id="{2D523DD3-EAF6-BBB3-A653-25E6C1DE2B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099" y="5109079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4" name="CaixaDeTexto 71">
            <a:extLst>
              <a:ext uri="{FF2B5EF4-FFF2-40B4-BE49-F238E27FC236}">
                <a16:creationId xmlns:a16="http://schemas.microsoft.com/office/drawing/2014/main" id="{2169C9E8-FB96-3043-E77A-1D7D68EDC4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997" y="5109079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5" name="CaixaDeTexto 71">
            <a:extLst>
              <a:ext uri="{FF2B5EF4-FFF2-40B4-BE49-F238E27FC236}">
                <a16:creationId xmlns:a16="http://schemas.microsoft.com/office/drawing/2014/main" id="{B51BD0BC-2F7B-F1F4-0C83-A3454F50BA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895" y="5109079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6" name="CaixaDeTexto 71">
            <a:extLst>
              <a:ext uri="{FF2B5EF4-FFF2-40B4-BE49-F238E27FC236}">
                <a16:creationId xmlns:a16="http://schemas.microsoft.com/office/drawing/2014/main" id="{AF866B73-5839-562D-5771-40248CB416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93" y="5109079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7" name="CaixaDeTexto 71">
            <a:extLst>
              <a:ext uri="{FF2B5EF4-FFF2-40B4-BE49-F238E27FC236}">
                <a16:creationId xmlns:a16="http://schemas.microsoft.com/office/drawing/2014/main" id="{A0C72359-C3B6-E662-14AE-28D8EB105D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5" y="5980814"/>
            <a:ext cx="8416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248</TotalTime>
  <Words>2197</Words>
  <Application>Microsoft Office PowerPoint</Application>
  <PresentationFormat>Papel A4 (210 x 297 mm)</PresentationFormat>
  <Paragraphs>367</Paragraphs>
  <Slides>24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Planner 2023 Assistente Social</dc:title>
  <dc:creator>CFESS Brasillia</dc:creator>
  <cp:keywords>CFESS</cp:keywords>
  <cp:lastModifiedBy>Rafael Werkema</cp:lastModifiedBy>
  <cp:revision>21</cp:revision>
  <dcterms:created xsi:type="dcterms:W3CDTF">2021-01-07T17:02:02Z</dcterms:created>
  <dcterms:modified xsi:type="dcterms:W3CDTF">2024-10-09T17:28:58Z</dcterms:modified>
</cp:coreProperties>
</file>