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8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9213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8345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3444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3534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6719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5421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4773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3849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620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3094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2085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E9CB3-8196-45D9-BAD8-9B8301319478}" type="datetimeFigureOut">
              <a:rPr lang="pt-BR" smtClean="0"/>
              <a:t>07/01/2021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23756-71F0-47D3-81A2-05A1654D3E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698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5760" y="6342611"/>
            <a:ext cx="4064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Escreva aqui seu nome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022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542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aixaDeTexto 31"/>
          <p:cNvSpPr txBox="1"/>
          <p:nvPr/>
        </p:nvSpPr>
        <p:spPr>
          <a:xfrm>
            <a:off x="4555375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2" name="CaixaDeTexto 41"/>
          <p:cNvSpPr txBox="1"/>
          <p:nvPr/>
        </p:nvSpPr>
        <p:spPr>
          <a:xfrm>
            <a:off x="4555375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3" name="CaixaDeTexto 42"/>
          <p:cNvSpPr txBox="1"/>
          <p:nvPr/>
        </p:nvSpPr>
        <p:spPr>
          <a:xfrm>
            <a:off x="4555375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4" name="CaixaDeTexto 43"/>
          <p:cNvSpPr txBox="1"/>
          <p:nvPr/>
        </p:nvSpPr>
        <p:spPr>
          <a:xfrm>
            <a:off x="4555375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5" name="CaixaDeTexto 44"/>
          <p:cNvSpPr txBox="1"/>
          <p:nvPr/>
        </p:nvSpPr>
        <p:spPr>
          <a:xfrm>
            <a:off x="4555375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7" name="CaixaDeTexto 46"/>
          <p:cNvSpPr txBox="1"/>
          <p:nvPr/>
        </p:nvSpPr>
        <p:spPr>
          <a:xfrm>
            <a:off x="3466408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8" name="CaixaDeTexto 47"/>
          <p:cNvSpPr txBox="1"/>
          <p:nvPr/>
        </p:nvSpPr>
        <p:spPr>
          <a:xfrm>
            <a:off x="3466408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9" name="CaixaDeTexto 48"/>
          <p:cNvSpPr txBox="1"/>
          <p:nvPr/>
        </p:nvSpPr>
        <p:spPr>
          <a:xfrm>
            <a:off x="3466408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0" name="CaixaDeTexto 49"/>
          <p:cNvSpPr txBox="1"/>
          <p:nvPr/>
        </p:nvSpPr>
        <p:spPr>
          <a:xfrm>
            <a:off x="3466408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2" name="CaixaDeTexto 51"/>
          <p:cNvSpPr txBox="1"/>
          <p:nvPr/>
        </p:nvSpPr>
        <p:spPr>
          <a:xfrm>
            <a:off x="2377441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3" name="CaixaDeTexto 52"/>
          <p:cNvSpPr txBox="1"/>
          <p:nvPr/>
        </p:nvSpPr>
        <p:spPr>
          <a:xfrm>
            <a:off x="2377441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4" name="CaixaDeTexto 53"/>
          <p:cNvSpPr txBox="1"/>
          <p:nvPr/>
        </p:nvSpPr>
        <p:spPr>
          <a:xfrm>
            <a:off x="2377441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5" name="CaixaDeTexto 54"/>
          <p:cNvSpPr txBox="1"/>
          <p:nvPr/>
        </p:nvSpPr>
        <p:spPr>
          <a:xfrm>
            <a:off x="2377441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7" name="CaixaDeTexto 56"/>
          <p:cNvSpPr txBox="1"/>
          <p:nvPr/>
        </p:nvSpPr>
        <p:spPr>
          <a:xfrm>
            <a:off x="1288474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8" name="CaixaDeTexto 57"/>
          <p:cNvSpPr txBox="1"/>
          <p:nvPr/>
        </p:nvSpPr>
        <p:spPr>
          <a:xfrm>
            <a:off x="1288474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9" name="CaixaDeTexto 58"/>
          <p:cNvSpPr txBox="1"/>
          <p:nvPr/>
        </p:nvSpPr>
        <p:spPr>
          <a:xfrm>
            <a:off x="1288474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0" name="CaixaDeTexto 59"/>
          <p:cNvSpPr txBox="1"/>
          <p:nvPr/>
        </p:nvSpPr>
        <p:spPr>
          <a:xfrm>
            <a:off x="1288474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1" name="CaixaDeTexto 60"/>
          <p:cNvSpPr txBox="1"/>
          <p:nvPr/>
        </p:nvSpPr>
        <p:spPr>
          <a:xfrm>
            <a:off x="6558740" y="14464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2" name="CaixaDeTexto 61"/>
          <p:cNvSpPr txBox="1"/>
          <p:nvPr/>
        </p:nvSpPr>
        <p:spPr>
          <a:xfrm>
            <a:off x="6558740" y="25132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3" name="CaixaDeTexto 62"/>
          <p:cNvSpPr txBox="1"/>
          <p:nvPr/>
        </p:nvSpPr>
        <p:spPr>
          <a:xfrm>
            <a:off x="6558740" y="36021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4" name="CaixaDeTexto 63"/>
          <p:cNvSpPr txBox="1"/>
          <p:nvPr/>
        </p:nvSpPr>
        <p:spPr>
          <a:xfrm>
            <a:off x="6558740" y="46689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5" name="CaixaDeTexto 64"/>
          <p:cNvSpPr txBox="1"/>
          <p:nvPr/>
        </p:nvSpPr>
        <p:spPr>
          <a:xfrm>
            <a:off x="6558740" y="57357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6" name="CaixaDeTexto 65"/>
          <p:cNvSpPr txBox="1"/>
          <p:nvPr/>
        </p:nvSpPr>
        <p:spPr>
          <a:xfrm>
            <a:off x="5619403" y="14464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7" name="CaixaDeTexto 66"/>
          <p:cNvSpPr txBox="1"/>
          <p:nvPr/>
        </p:nvSpPr>
        <p:spPr>
          <a:xfrm>
            <a:off x="5619403" y="25132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8" name="CaixaDeTexto 67"/>
          <p:cNvSpPr txBox="1"/>
          <p:nvPr/>
        </p:nvSpPr>
        <p:spPr>
          <a:xfrm>
            <a:off x="5619403" y="36021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9" name="CaixaDeTexto 68"/>
          <p:cNvSpPr txBox="1"/>
          <p:nvPr/>
        </p:nvSpPr>
        <p:spPr>
          <a:xfrm>
            <a:off x="5619403" y="46689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0" name="CaixaDeTexto 69"/>
          <p:cNvSpPr txBox="1"/>
          <p:nvPr/>
        </p:nvSpPr>
        <p:spPr>
          <a:xfrm>
            <a:off x="5619403" y="57357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2" name="CaixaDeTexto 71"/>
          <p:cNvSpPr txBox="1"/>
          <p:nvPr/>
        </p:nvSpPr>
        <p:spPr>
          <a:xfrm>
            <a:off x="207820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3" name="CaixaDeTexto 72"/>
          <p:cNvSpPr txBox="1"/>
          <p:nvPr/>
        </p:nvSpPr>
        <p:spPr>
          <a:xfrm>
            <a:off x="207820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4" name="CaixaDeTexto 73"/>
          <p:cNvSpPr txBox="1"/>
          <p:nvPr/>
        </p:nvSpPr>
        <p:spPr>
          <a:xfrm>
            <a:off x="207820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5" name="CaixaDeTexto 74"/>
          <p:cNvSpPr txBox="1"/>
          <p:nvPr/>
        </p:nvSpPr>
        <p:spPr>
          <a:xfrm>
            <a:off x="207820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6" name="CaixaDeTexto 75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100835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/>
          <p:cNvSpPr txBox="1"/>
          <p:nvPr/>
        </p:nvSpPr>
        <p:spPr>
          <a:xfrm>
            <a:off x="4555375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8" name="CaixaDeTexto 37"/>
          <p:cNvSpPr txBox="1"/>
          <p:nvPr/>
        </p:nvSpPr>
        <p:spPr>
          <a:xfrm>
            <a:off x="4555375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9" name="CaixaDeTexto 38"/>
          <p:cNvSpPr txBox="1"/>
          <p:nvPr/>
        </p:nvSpPr>
        <p:spPr>
          <a:xfrm>
            <a:off x="4555375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0" name="CaixaDeTexto 39"/>
          <p:cNvSpPr txBox="1"/>
          <p:nvPr/>
        </p:nvSpPr>
        <p:spPr>
          <a:xfrm>
            <a:off x="4555375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2" name="CaixaDeTexto 41"/>
          <p:cNvSpPr txBox="1"/>
          <p:nvPr/>
        </p:nvSpPr>
        <p:spPr>
          <a:xfrm>
            <a:off x="3466408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3" name="CaixaDeTexto 42"/>
          <p:cNvSpPr txBox="1"/>
          <p:nvPr/>
        </p:nvSpPr>
        <p:spPr>
          <a:xfrm>
            <a:off x="3466408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4" name="CaixaDeTexto 43"/>
          <p:cNvSpPr txBox="1"/>
          <p:nvPr/>
        </p:nvSpPr>
        <p:spPr>
          <a:xfrm>
            <a:off x="3466408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5" name="CaixaDeTexto 44"/>
          <p:cNvSpPr txBox="1"/>
          <p:nvPr/>
        </p:nvSpPr>
        <p:spPr>
          <a:xfrm>
            <a:off x="3466408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7" name="CaixaDeTexto 46"/>
          <p:cNvSpPr txBox="1"/>
          <p:nvPr/>
        </p:nvSpPr>
        <p:spPr>
          <a:xfrm>
            <a:off x="2377441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8" name="CaixaDeTexto 47"/>
          <p:cNvSpPr txBox="1"/>
          <p:nvPr/>
        </p:nvSpPr>
        <p:spPr>
          <a:xfrm>
            <a:off x="2377441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9" name="CaixaDeTexto 48"/>
          <p:cNvSpPr txBox="1"/>
          <p:nvPr/>
        </p:nvSpPr>
        <p:spPr>
          <a:xfrm>
            <a:off x="2377441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0" name="CaixaDeTexto 49"/>
          <p:cNvSpPr txBox="1"/>
          <p:nvPr/>
        </p:nvSpPr>
        <p:spPr>
          <a:xfrm>
            <a:off x="2377441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2" name="CaixaDeTexto 51"/>
          <p:cNvSpPr txBox="1"/>
          <p:nvPr/>
        </p:nvSpPr>
        <p:spPr>
          <a:xfrm>
            <a:off x="1288474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3" name="CaixaDeTexto 52"/>
          <p:cNvSpPr txBox="1"/>
          <p:nvPr/>
        </p:nvSpPr>
        <p:spPr>
          <a:xfrm>
            <a:off x="1288474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4" name="CaixaDeTexto 53"/>
          <p:cNvSpPr txBox="1"/>
          <p:nvPr/>
        </p:nvSpPr>
        <p:spPr>
          <a:xfrm>
            <a:off x="1288474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5" name="CaixaDeTexto 54"/>
          <p:cNvSpPr txBox="1"/>
          <p:nvPr/>
        </p:nvSpPr>
        <p:spPr>
          <a:xfrm>
            <a:off x="1288474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7" name="CaixaDeTexto 56"/>
          <p:cNvSpPr txBox="1"/>
          <p:nvPr/>
        </p:nvSpPr>
        <p:spPr>
          <a:xfrm>
            <a:off x="6558740" y="14464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8" name="CaixaDeTexto 57"/>
          <p:cNvSpPr txBox="1"/>
          <p:nvPr/>
        </p:nvSpPr>
        <p:spPr>
          <a:xfrm>
            <a:off x="6558740" y="25132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9" name="CaixaDeTexto 58"/>
          <p:cNvSpPr txBox="1"/>
          <p:nvPr/>
        </p:nvSpPr>
        <p:spPr>
          <a:xfrm>
            <a:off x="6558740" y="36021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0" name="CaixaDeTexto 59"/>
          <p:cNvSpPr txBox="1"/>
          <p:nvPr/>
        </p:nvSpPr>
        <p:spPr>
          <a:xfrm>
            <a:off x="6558740" y="46689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2" name="CaixaDeTexto 61"/>
          <p:cNvSpPr txBox="1"/>
          <p:nvPr/>
        </p:nvSpPr>
        <p:spPr>
          <a:xfrm>
            <a:off x="5619403" y="14464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3" name="CaixaDeTexto 62"/>
          <p:cNvSpPr txBox="1"/>
          <p:nvPr/>
        </p:nvSpPr>
        <p:spPr>
          <a:xfrm>
            <a:off x="5619403" y="25132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4" name="CaixaDeTexto 63"/>
          <p:cNvSpPr txBox="1"/>
          <p:nvPr/>
        </p:nvSpPr>
        <p:spPr>
          <a:xfrm>
            <a:off x="5619403" y="36021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5" name="CaixaDeTexto 64"/>
          <p:cNvSpPr txBox="1"/>
          <p:nvPr/>
        </p:nvSpPr>
        <p:spPr>
          <a:xfrm>
            <a:off x="5619403" y="46689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7" name="CaixaDeTexto 66"/>
          <p:cNvSpPr txBox="1"/>
          <p:nvPr/>
        </p:nvSpPr>
        <p:spPr>
          <a:xfrm>
            <a:off x="207820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8" name="CaixaDeTexto 67"/>
          <p:cNvSpPr txBox="1"/>
          <p:nvPr/>
        </p:nvSpPr>
        <p:spPr>
          <a:xfrm>
            <a:off x="207820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9" name="CaixaDeTexto 68"/>
          <p:cNvSpPr txBox="1"/>
          <p:nvPr/>
        </p:nvSpPr>
        <p:spPr>
          <a:xfrm>
            <a:off x="207820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0" name="CaixaDeTexto 69"/>
          <p:cNvSpPr txBox="1"/>
          <p:nvPr/>
        </p:nvSpPr>
        <p:spPr>
          <a:xfrm>
            <a:off x="207820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2" name="CaixaDeTexto 71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90140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55375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555375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55375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55375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466408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466408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466408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466408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2377441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377441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2377441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377441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377441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1288474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288474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288474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288474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88474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558740" y="14464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6558740" y="25132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6558740" y="36021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6558740" y="46689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5619403" y="14464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8" name="CaixaDeTexto 27"/>
          <p:cNvSpPr txBox="1"/>
          <p:nvPr/>
        </p:nvSpPr>
        <p:spPr>
          <a:xfrm>
            <a:off x="5619403" y="25132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9" name="CaixaDeTexto 28"/>
          <p:cNvSpPr txBox="1"/>
          <p:nvPr/>
        </p:nvSpPr>
        <p:spPr>
          <a:xfrm>
            <a:off x="5619403" y="36021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5619403" y="46689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2" name="CaixaDeTexto 31"/>
          <p:cNvSpPr txBox="1"/>
          <p:nvPr/>
        </p:nvSpPr>
        <p:spPr>
          <a:xfrm>
            <a:off x="207820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207820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207820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5" name="CaixaDeTexto 34"/>
          <p:cNvSpPr txBox="1"/>
          <p:nvPr/>
        </p:nvSpPr>
        <p:spPr>
          <a:xfrm>
            <a:off x="207820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207820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7" name="CaixaDeTexto 36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234034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55375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555375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55375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55375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555375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466408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466408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466408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466408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466408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377441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2377441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377441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377441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288474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288474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288474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88474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558740" y="14464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6558740" y="25132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6558740" y="36021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6558740" y="46689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5619403" y="14464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8" name="CaixaDeTexto 27"/>
          <p:cNvSpPr txBox="1"/>
          <p:nvPr/>
        </p:nvSpPr>
        <p:spPr>
          <a:xfrm>
            <a:off x="5619403" y="25132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9" name="CaixaDeTexto 28"/>
          <p:cNvSpPr txBox="1"/>
          <p:nvPr/>
        </p:nvSpPr>
        <p:spPr>
          <a:xfrm>
            <a:off x="5619403" y="36021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5619403" y="46689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207820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207820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5" name="CaixaDeTexto 34"/>
          <p:cNvSpPr txBox="1"/>
          <p:nvPr/>
        </p:nvSpPr>
        <p:spPr>
          <a:xfrm>
            <a:off x="207820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207820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7" name="CaixaDeTexto 36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404055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4513811" y="2305397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13811" y="3218309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497187" y="4131221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497187" y="504413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424844" y="2305397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424844" y="3218309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408220" y="4131221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408220" y="504413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335877" y="2305397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2335877" y="3218309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319253" y="4131221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319253" y="504413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246910" y="2305397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246910" y="3218309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230286" y="4131221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30286" y="504413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517176" y="1371600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6517176" y="2305397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6517176" y="3218309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6500552" y="4131221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6" name="CaixaDeTexto 25"/>
          <p:cNvSpPr txBox="1"/>
          <p:nvPr/>
        </p:nvSpPr>
        <p:spPr>
          <a:xfrm>
            <a:off x="6500552" y="504413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5577839" y="1371600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8" name="CaixaDeTexto 27"/>
          <p:cNvSpPr txBox="1"/>
          <p:nvPr/>
        </p:nvSpPr>
        <p:spPr>
          <a:xfrm>
            <a:off x="5577839" y="2305397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9" name="CaixaDeTexto 28"/>
          <p:cNvSpPr txBox="1"/>
          <p:nvPr/>
        </p:nvSpPr>
        <p:spPr>
          <a:xfrm>
            <a:off x="5577839" y="3218309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5561215" y="4131221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1" name="CaixaDeTexto 30"/>
          <p:cNvSpPr txBox="1"/>
          <p:nvPr/>
        </p:nvSpPr>
        <p:spPr>
          <a:xfrm>
            <a:off x="5561215" y="504413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166256" y="2305397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166256" y="3218309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5" name="CaixaDeTexto 34"/>
          <p:cNvSpPr txBox="1"/>
          <p:nvPr/>
        </p:nvSpPr>
        <p:spPr>
          <a:xfrm>
            <a:off x="149632" y="4131221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149632" y="504413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3" name="CaixaDeTexto 42"/>
          <p:cNvSpPr txBox="1"/>
          <p:nvPr/>
        </p:nvSpPr>
        <p:spPr>
          <a:xfrm>
            <a:off x="149632" y="5977930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4" name="CaixaDeTexto 43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336606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55375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555375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55375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55375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466408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466408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466408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466408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2377441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377441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2377441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377441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377441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1288474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288474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288474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288474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88474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558740" y="14464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6558740" y="25132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6558740" y="36021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6558740" y="46689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5619403" y="14464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8" name="CaixaDeTexto 27"/>
          <p:cNvSpPr txBox="1"/>
          <p:nvPr/>
        </p:nvSpPr>
        <p:spPr>
          <a:xfrm>
            <a:off x="5619403" y="25132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9" name="CaixaDeTexto 28"/>
          <p:cNvSpPr txBox="1"/>
          <p:nvPr/>
        </p:nvSpPr>
        <p:spPr>
          <a:xfrm>
            <a:off x="5619403" y="36021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5619403" y="46689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207820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207820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5" name="CaixaDeTexto 34"/>
          <p:cNvSpPr txBox="1"/>
          <p:nvPr/>
        </p:nvSpPr>
        <p:spPr>
          <a:xfrm>
            <a:off x="207820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207820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7" name="CaixaDeTexto 36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215535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55375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555375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55375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55375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555375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466408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466408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466408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466408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466408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377441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2377441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377441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377441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288474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288474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288474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88474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558740" y="14464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6558740" y="25132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6558740" y="36021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6558740" y="46689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5619403" y="14464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8" name="CaixaDeTexto 27"/>
          <p:cNvSpPr txBox="1"/>
          <p:nvPr/>
        </p:nvSpPr>
        <p:spPr>
          <a:xfrm>
            <a:off x="5619403" y="25132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9" name="CaixaDeTexto 28"/>
          <p:cNvSpPr txBox="1"/>
          <p:nvPr/>
        </p:nvSpPr>
        <p:spPr>
          <a:xfrm>
            <a:off x="5619403" y="36021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5619403" y="46689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1" name="CaixaDeTexto 30"/>
          <p:cNvSpPr txBox="1"/>
          <p:nvPr/>
        </p:nvSpPr>
        <p:spPr>
          <a:xfrm>
            <a:off x="5619403" y="57357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207820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207820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5" name="CaixaDeTexto 34"/>
          <p:cNvSpPr txBox="1"/>
          <p:nvPr/>
        </p:nvSpPr>
        <p:spPr>
          <a:xfrm>
            <a:off x="207820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207820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7" name="CaixaDeTexto 36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249145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4513811" y="2305397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13811" y="3218309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497187" y="4131221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497187" y="504413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424844" y="2305397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424844" y="3218309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408220" y="4131221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408220" y="504413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335877" y="2305397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2335877" y="3218309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319253" y="4131221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319253" y="504413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246910" y="2305397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246910" y="3218309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230286" y="4131221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30286" y="504413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517176" y="1371600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6517176" y="2305397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6517176" y="3218309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6500552" y="4131221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6" name="CaixaDeTexto 25"/>
          <p:cNvSpPr txBox="1"/>
          <p:nvPr/>
        </p:nvSpPr>
        <p:spPr>
          <a:xfrm>
            <a:off x="6500552" y="504413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8" name="CaixaDeTexto 27"/>
          <p:cNvSpPr txBox="1"/>
          <p:nvPr/>
        </p:nvSpPr>
        <p:spPr>
          <a:xfrm>
            <a:off x="5577839" y="2305397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9" name="CaixaDeTexto 28"/>
          <p:cNvSpPr txBox="1"/>
          <p:nvPr/>
        </p:nvSpPr>
        <p:spPr>
          <a:xfrm>
            <a:off x="5577839" y="3218309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5561215" y="4131221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1" name="CaixaDeTexto 30"/>
          <p:cNvSpPr txBox="1"/>
          <p:nvPr/>
        </p:nvSpPr>
        <p:spPr>
          <a:xfrm>
            <a:off x="5561215" y="504413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166256" y="2305397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166256" y="3218309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5" name="CaixaDeTexto 34"/>
          <p:cNvSpPr txBox="1"/>
          <p:nvPr/>
        </p:nvSpPr>
        <p:spPr>
          <a:xfrm>
            <a:off x="149632" y="4131221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149632" y="504413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0" name="CaixaDeTexto 39"/>
          <p:cNvSpPr txBox="1"/>
          <p:nvPr/>
        </p:nvSpPr>
        <p:spPr>
          <a:xfrm>
            <a:off x="1230286" y="5977930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3" name="CaixaDeTexto 42"/>
          <p:cNvSpPr txBox="1"/>
          <p:nvPr/>
        </p:nvSpPr>
        <p:spPr>
          <a:xfrm>
            <a:off x="149632" y="5977930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4" name="CaixaDeTexto 43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89882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55375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555375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55375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55375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466408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466408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466408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466408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466408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2377441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377441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2377441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377441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377441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1288474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</a:t>
            </a:r>
            <a:r>
              <a:rPr lang="pt-BR" sz="1000" dirty="0" err="1" smtClean="0"/>
              <a:t>aui</a:t>
            </a:r>
            <a:r>
              <a:rPr lang="pt-BR" sz="1000" dirty="0" smtClean="0"/>
              <a:t> as tarefas do dia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288474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288474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288474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88474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558740" y="14464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6558740" y="25132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6558740" y="36021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6558740" y="46689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5619403" y="14464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8" name="CaixaDeTexto 27"/>
          <p:cNvSpPr txBox="1"/>
          <p:nvPr/>
        </p:nvSpPr>
        <p:spPr>
          <a:xfrm>
            <a:off x="5619403" y="25132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9" name="CaixaDeTexto 28"/>
          <p:cNvSpPr txBox="1"/>
          <p:nvPr/>
        </p:nvSpPr>
        <p:spPr>
          <a:xfrm>
            <a:off x="5619403" y="36021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5619403" y="46689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207820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207820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5" name="CaixaDeTexto 34"/>
          <p:cNvSpPr txBox="1"/>
          <p:nvPr/>
        </p:nvSpPr>
        <p:spPr>
          <a:xfrm>
            <a:off x="207820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207820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7" name="CaixaDeTexto 36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89203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55375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555375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55375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55375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555375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466408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466408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466408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466408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377441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2377441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377441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377441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288474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288474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288474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88474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558740" y="14464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6558740" y="25132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6558740" y="36021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6558740" y="46689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6" name="CaixaDeTexto 25"/>
          <p:cNvSpPr txBox="1"/>
          <p:nvPr/>
        </p:nvSpPr>
        <p:spPr>
          <a:xfrm>
            <a:off x="6558740" y="57357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5619403" y="14464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8" name="CaixaDeTexto 27"/>
          <p:cNvSpPr txBox="1"/>
          <p:nvPr/>
        </p:nvSpPr>
        <p:spPr>
          <a:xfrm>
            <a:off x="5619403" y="25132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9" name="CaixaDeTexto 28"/>
          <p:cNvSpPr txBox="1"/>
          <p:nvPr/>
        </p:nvSpPr>
        <p:spPr>
          <a:xfrm>
            <a:off x="5619403" y="36021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5619403" y="46689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1" name="CaixaDeTexto 30"/>
          <p:cNvSpPr txBox="1"/>
          <p:nvPr/>
        </p:nvSpPr>
        <p:spPr>
          <a:xfrm>
            <a:off x="5619403" y="57357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207820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207820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5" name="CaixaDeTexto 34"/>
          <p:cNvSpPr txBox="1"/>
          <p:nvPr/>
        </p:nvSpPr>
        <p:spPr>
          <a:xfrm>
            <a:off x="207820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207820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7" name="CaixaDeTexto 36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405608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55375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555375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55375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55375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466408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466408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466408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466408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2377441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377441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2377441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377441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1288474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288474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288474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288474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88474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558740" y="14464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6558740" y="25132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6558740" y="36021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6558740" y="46689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5619403" y="14464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8" name="CaixaDeTexto 27"/>
          <p:cNvSpPr txBox="1"/>
          <p:nvPr/>
        </p:nvSpPr>
        <p:spPr>
          <a:xfrm>
            <a:off x="5619403" y="25132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9" name="CaixaDeTexto 28"/>
          <p:cNvSpPr txBox="1"/>
          <p:nvPr/>
        </p:nvSpPr>
        <p:spPr>
          <a:xfrm>
            <a:off x="5619403" y="36021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5619403" y="46689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2" name="CaixaDeTexto 31"/>
          <p:cNvSpPr txBox="1"/>
          <p:nvPr/>
        </p:nvSpPr>
        <p:spPr>
          <a:xfrm>
            <a:off x="207820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207820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207820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5" name="CaixaDeTexto 34"/>
          <p:cNvSpPr txBox="1"/>
          <p:nvPr/>
        </p:nvSpPr>
        <p:spPr>
          <a:xfrm>
            <a:off x="207820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207820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7" name="CaixaDeTexto 36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3681082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55375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555375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55375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55375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555375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466408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466408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466408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466408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466408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2377441" y="14464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377441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2377441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377441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377441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288474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288474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288474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88474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558740" y="14464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6558740" y="2513215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6558740" y="36021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6558740" y="4668983"/>
            <a:ext cx="914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5619403" y="14464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8" name="CaixaDeTexto 27"/>
          <p:cNvSpPr txBox="1"/>
          <p:nvPr/>
        </p:nvSpPr>
        <p:spPr>
          <a:xfrm>
            <a:off x="5619403" y="2513215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29" name="CaixaDeTexto 28"/>
          <p:cNvSpPr txBox="1"/>
          <p:nvPr/>
        </p:nvSpPr>
        <p:spPr>
          <a:xfrm>
            <a:off x="5619403" y="36021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5619403" y="4668983"/>
            <a:ext cx="922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207820" y="2513215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207820" y="36021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5" name="CaixaDeTexto 34"/>
          <p:cNvSpPr txBox="1"/>
          <p:nvPr/>
        </p:nvSpPr>
        <p:spPr>
          <a:xfrm>
            <a:off x="207820" y="46689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207820" y="5735783"/>
            <a:ext cx="106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Escreva aqui as tarefas do dia</a:t>
            </a:r>
          </a:p>
        </p:txBody>
      </p:sp>
      <p:sp>
        <p:nvSpPr>
          <p:cNvPr id="37" name="CaixaDeTexto 36"/>
          <p:cNvSpPr txBox="1"/>
          <p:nvPr/>
        </p:nvSpPr>
        <p:spPr>
          <a:xfrm>
            <a:off x="7664332" y="3635733"/>
            <a:ext cx="1870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 smtClean="0"/>
              <a:t>Anote aqui os lembretes</a:t>
            </a:r>
          </a:p>
        </p:txBody>
      </p:sp>
    </p:spTree>
    <p:extLst>
      <p:ext uri="{BB962C8B-B14F-4D97-AF65-F5344CB8AC3E}">
        <p14:creationId xmlns:p14="http://schemas.microsoft.com/office/powerpoint/2010/main" val="147777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249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204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594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608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704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587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62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475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756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2248</Words>
  <Application>Microsoft Office PowerPoint</Application>
  <PresentationFormat>Papel A4 (210 x 297 mm)</PresentationFormat>
  <Paragraphs>379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2021-01-07T17:02:02Z</dcterms:created>
  <dcterms:modified xsi:type="dcterms:W3CDTF">2021-01-07T21:33:46Z</dcterms:modified>
</cp:coreProperties>
</file>